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5" r:id="rId4"/>
    <p:sldId id="289" r:id="rId5"/>
    <p:sldId id="300" r:id="rId6"/>
    <p:sldId id="263" r:id="rId7"/>
    <p:sldId id="264" r:id="rId8"/>
    <p:sldId id="271" r:id="rId9"/>
    <p:sldId id="301" r:id="rId10"/>
    <p:sldId id="273" r:id="rId11"/>
    <p:sldId id="277" r:id="rId12"/>
    <p:sldId id="278" r:id="rId13"/>
    <p:sldId id="279" r:id="rId14"/>
    <p:sldId id="282" r:id="rId15"/>
    <p:sldId id="283" r:id="rId16"/>
    <p:sldId id="286" r:id="rId17"/>
    <p:sldId id="302" r:id="rId18"/>
    <p:sldId id="299" r:id="rId19"/>
    <p:sldId id="297" r:id="rId20"/>
    <p:sldId id="287" r:id="rId21"/>
    <p:sldId id="268" r:id="rId22"/>
    <p:sldId id="267" r:id="rId23"/>
    <p:sldId id="266" r:id="rId24"/>
    <p:sldId id="298" r:id="rId25"/>
    <p:sldId id="276" r:id="rId26"/>
    <p:sldId id="281" r:id="rId27"/>
    <p:sldId id="290" r:id="rId28"/>
    <p:sldId id="270" r:id="rId29"/>
    <p:sldId id="2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B3E0D-EBD5-CE50-0A62-7B06778BD966}" name="Sean Martin" initials="SM" userId="S::n9816364@qut.edu.au::7979d086-4e0c-4b97-9460-9e982e9192f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F5FB"/>
    <a:srgbClr val="D7E9F3"/>
    <a:srgbClr val="F1F8FD"/>
    <a:srgbClr val="0000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7CEEDA-9E60-477A-B2E4-B1D48126E9FA}" v="2" dt="2025-11-24T02:11:59.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83051" autoAdjust="0"/>
  </p:normalViewPr>
  <p:slideViewPr>
    <p:cSldViewPr snapToGrid="0">
      <p:cViewPr varScale="1">
        <p:scale>
          <a:sx n="88" d="100"/>
          <a:sy n="88" d="100"/>
        </p:scale>
        <p:origin x="138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Martin" userId="7979d086-4e0c-4b97-9460-9e982e9192fa" providerId="ADAL" clId="{0B7FB0F3-AFAF-4E90-96FB-1A5E27807A52}"/>
    <pc:docChg chg="undo redo custSel addSld delSld modSld sldOrd modMainMaster">
      <pc:chgData name="Sean Martin" userId="7979d086-4e0c-4b97-9460-9e982e9192fa" providerId="ADAL" clId="{0B7FB0F3-AFAF-4E90-96FB-1A5E27807A52}" dt="2025-11-24T03:57:06.243" v="21297" actId="47"/>
      <pc:docMkLst>
        <pc:docMk/>
      </pc:docMkLst>
      <pc:sldChg chg="addSp delSp modSp mod setBg modNotesTx">
        <pc:chgData name="Sean Martin" userId="7979d086-4e0c-4b97-9460-9e982e9192fa" providerId="ADAL" clId="{0B7FB0F3-AFAF-4E90-96FB-1A5E27807A52}" dt="2025-11-21T03:33:40.466" v="20526" actId="20577"/>
        <pc:sldMkLst>
          <pc:docMk/>
          <pc:sldMk cId="3323499096" sldId="256"/>
        </pc:sldMkLst>
        <pc:spChg chg="mod">
          <ac:chgData name="Sean Martin" userId="7979d086-4e0c-4b97-9460-9e982e9192fa" providerId="ADAL" clId="{0B7FB0F3-AFAF-4E90-96FB-1A5E27807A52}" dt="2025-11-21T03:33:40.466" v="20526" actId="20577"/>
          <ac:spMkLst>
            <pc:docMk/>
            <pc:sldMk cId="3323499096" sldId="256"/>
            <ac:spMk id="2" creationId="{AB1BD0D0-18F5-7E7D-0230-EA24BFF91351}"/>
          </ac:spMkLst>
        </pc:spChg>
        <pc:spChg chg="mod">
          <ac:chgData name="Sean Martin" userId="7979d086-4e0c-4b97-9460-9e982e9192fa" providerId="ADAL" clId="{0B7FB0F3-AFAF-4E90-96FB-1A5E27807A52}" dt="2025-10-29T06:20:10.315" v="5537" actId="207"/>
          <ac:spMkLst>
            <pc:docMk/>
            <pc:sldMk cId="3323499096" sldId="256"/>
            <ac:spMk id="3" creationId="{19BB143B-BE8F-67C3-6A84-91542B08142E}"/>
          </ac:spMkLst>
        </pc:spChg>
        <pc:picChg chg="add mod">
          <ac:chgData name="Sean Martin" userId="7979d086-4e0c-4b97-9460-9e982e9192fa" providerId="ADAL" clId="{0B7FB0F3-AFAF-4E90-96FB-1A5E27807A52}" dt="2025-11-20T06:00:44.643" v="19060" actId="1037"/>
          <ac:picMkLst>
            <pc:docMk/>
            <pc:sldMk cId="3323499096" sldId="256"/>
            <ac:picMk id="6" creationId="{AC0C04AF-302D-8617-CF81-5E7D0CDFBBC9}"/>
          </ac:picMkLst>
        </pc:picChg>
        <pc:picChg chg="add mod">
          <ac:chgData name="Sean Martin" userId="7979d086-4e0c-4b97-9460-9e982e9192fa" providerId="ADAL" clId="{0B7FB0F3-AFAF-4E90-96FB-1A5E27807A52}" dt="2025-11-20T06:00:46.622" v="19063" actId="1037"/>
          <ac:picMkLst>
            <pc:docMk/>
            <pc:sldMk cId="3323499096" sldId="256"/>
            <ac:picMk id="8" creationId="{002C690C-724B-062E-9300-49D3B6A052A4}"/>
          </ac:picMkLst>
        </pc:picChg>
        <pc:picChg chg="add mod">
          <ac:chgData name="Sean Martin" userId="7979d086-4e0c-4b97-9460-9e982e9192fa" providerId="ADAL" clId="{0B7FB0F3-AFAF-4E90-96FB-1A5E27807A52}" dt="2025-11-20T06:00:48.120" v="19065" actId="1037"/>
          <ac:picMkLst>
            <pc:docMk/>
            <pc:sldMk cId="3323499096" sldId="256"/>
            <ac:picMk id="10" creationId="{9CA00EF1-5BA4-FF56-E81A-E7F9F85EA47C}"/>
          </ac:picMkLst>
        </pc:picChg>
        <pc:picChg chg="add mod">
          <ac:chgData name="Sean Martin" userId="7979d086-4e0c-4b97-9460-9e982e9192fa" providerId="ADAL" clId="{0B7FB0F3-AFAF-4E90-96FB-1A5E27807A52}" dt="2025-11-20T06:00:42.781" v="19056" actId="1037"/>
          <ac:picMkLst>
            <pc:docMk/>
            <pc:sldMk cId="3323499096" sldId="256"/>
            <ac:picMk id="13" creationId="{C162B63D-E42B-41E8-641B-8C5408478FE4}"/>
          </ac:picMkLst>
        </pc:picChg>
      </pc:sldChg>
      <pc:sldChg chg="addSp modSp mod modNotesTx">
        <pc:chgData name="Sean Martin" userId="7979d086-4e0c-4b97-9460-9e982e9192fa" providerId="ADAL" clId="{0B7FB0F3-AFAF-4E90-96FB-1A5E27807A52}" dt="2025-11-23T22:09:43.811" v="20949" actId="20577"/>
        <pc:sldMkLst>
          <pc:docMk/>
          <pc:sldMk cId="1102784995" sldId="257"/>
        </pc:sldMkLst>
        <pc:spChg chg="mod">
          <ac:chgData name="Sean Martin" userId="7979d086-4e0c-4b97-9460-9e982e9192fa" providerId="ADAL" clId="{0B7FB0F3-AFAF-4E90-96FB-1A5E27807A52}" dt="2025-11-23T22:09:43.811" v="20949" actId="20577"/>
          <ac:spMkLst>
            <pc:docMk/>
            <pc:sldMk cId="1102784995" sldId="257"/>
            <ac:spMk id="3" creationId="{E54CB3E5-2334-D991-71D2-DEA4263DAAB0}"/>
          </ac:spMkLst>
        </pc:spChg>
        <pc:spChg chg="mod">
          <ac:chgData name="Sean Martin" userId="7979d086-4e0c-4b97-9460-9e982e9192fa" providerId="ADAL" clId="{0B7FB0F3-AFAF-4E90-96FB-1A5E27807A52}" dt="2025-11-17T06:26:43.124" v="16159" actId="255"/>
          <ac:spMkLst>
            <pc:docMk/>
            <pc:sldMk cId="1102784995" sldId="257"/>
            <ac:spMk id="4" creationId="{E34D1051-8BC3-B9C3-E907-4CCB73502EB7}"/>
          </ac:spMkLst>
        </pc:spChg>
        <pc:spChg chg="add mod">
          <ac:chgData name="Sean Martin" userId="7979d086-4e0c-4b97-9460-9e982e9192fa" providerId="ADAL" clId="{0B7FB0F3-AFAF-4E90-96FB-1A5E27807A52}" dt="2025-11-12T01:03:52.697" v="10395" actId="1036"/>
          <ac:spMkLst>
            <pc:docMk/>
            <pc:sldMk cId="1102784995" sldId="257"/>
            <ac:spMk id="5" creationId="{A760CA89-730E-1561-006D-22A87D0813CC}"/>
          </ac:spMkLst>
        </pc:spChg>
        <pc:spChg chg="add mod">
          <ac:chgData name="Sean Martin" userId="7979d086-4e0c-4b97-9460-9e982e9192fa" providerId="ADAL" clId="{0B7FB0F3-AFAF-4E90-96FB-1A5E27807A52}" dt="2025-11-17T06:24:33.026" v="16111" actId="1076"/>
          <ac:spMkLst>
            <pc:docMk/>
            <pc:sldMk cId="1102784995" sldId="257"/>
            <ac:spMk id="6" creationId="{DC434498-DE54-D402-E689-9C0E01A8EE41}"/>
          </ac:spMkLst>
        </pc:spChg>
        <pc:spChg chg="add mod">
          <ac:chgData name="Sean Martin" userId="7979d086-4e0c-4b97-9460-9e982e9192fa" providerId="ADAL" clId="{0B7FB0F3-AFAF-4E90-96FB-1A5E27807A52}" dt="2025-11-18T06:39:51.445" v="16375" actId="1076"/>
          <ac:spMkLst>
            <pc:docMk/>
            <pc:sldMk cId="1102784995" sldId="257"/>
            <ac:spMk id="9" creationId="{B3F08D72-FE6C-AEDA-732A-4624E1BB81E8}"/>
          </ac:spMkLst>
        </pc:spChg>
        <pc:picChg chg="add mod modCrop">
          <ac:chgData name="Sean Martin" userId="7979d086-4e0c-4b97-9460-9e982e9192fa" providerId="ADAL" clId="{0B7FB0F3-AFAF-4E90-96FB-1A5E27807A52}" dt="2025-11-20T06:23:35.285" v="19114"/>
          <ac:picMkLst>
            <pc:docMk/>
            <pc:sldMk cId="1102784995" sldId="257"/>
            <ac:picMk id="8" creationId="{9CABE4AC-B32E-4E06-07AE-D0A3A0838CB8}"/>
          </ac:picMkLst>
        </pc:picChg>
      </pc:sldChg>
      <pc:sldChg chg="add">
        <pc:chgData name="Sean Martin" userId="7979d086-4e0c-4b97-9460-9e982e9192fa" providerId="ADAL" clId="{0B7FB0F3-AFAF-4E90-96FB-1A5E27807A52}" dt="2025-11-18T06:43:27.347" v="16389"/>
        <pc:sldMkLst>
          <pc:docMk/>
          <pc:sldMk cId="1070566842" sldId="258"/>
        </pc:sldMkLst>
      </pc:sldChg>
      <pc:sldChg chg="addSp delSp modSp mod modNotesTx">
        <pc:chgData name="Sean Martin" userId="7979d086-4e0c-4b97-9460-9e982e9192fa" providerId="ADAL" clId="{0B7FB0F3-AFAF-4E90-96FB-1A5E27807A52}" dt="2025-11-22T23:08:29.324" v="20759" actId="20577"/>
        <pc:sldMkLst>
          <pc:docMk/>
          <pc:sldMk cId="3118919574" sldId="263"/>
        </pc:sldMkLst>
        <pc:spChg chg="mod">
          <ac:chgData name="Sean Martin" userId="7979d086-4e0c-4b97-9460-9e982e9192fa" providerId="ADAL" clId="{0B7FB0F3-AFAF-4E90-96FB-1A5E27807A52}" dt="2025-11-17T06:27:48.513" v="16178" actId="403"/>
          <ac:spMkLst>
            <pc:docMk/>
            <pc:sldMk cId="3118919574" sldId="263"/>
            <ac:spMk id="2" creationId="{6F20F7E3-4B23-10AD-4A75-47EE44BF1210}"/>
          </ac:spMkLst>
        </pc:spChg>
        <pc:spChg chg="add mod">
          <ac:chgData name="Sean Martin" userId="7979d086-4e0c-4b97-9460-9e982e9192fa" providerId="ADAL" clId="{0B7FB0F3-AFAF-4E90-96FB-1A5E27807A52}" dt="2025-11-17T06:24:59.054" v="16117"/>
          <ac:spMkLst>
            <pc:docMk/>
            <pc:sldMk cId="3118919574" sldId="263"/>
            <ac:spMk id="3" creationId="{8B230EED-280A-5A7B-B470-0A0750BBDB92}"/>
          </ac:spMkLst>
        </pc:spChg>
        <pc:spChg chg="mod ord">
          <ac:chgData name="Sean Martin" userId="7979d086-4e0c-4b97-9460-9e982e9192fa" providerId="ADAL" clId="{0B7FB0F3-AFAF-4E90-96FB-1A5E27807A52}" dt="2025-11-22T23:08:29.324" v="20759" actId="20577"/>
          <ac:spMkLst>
            <pc:docMk/>
            <pc:sldMk cId="3118919574" sldId="263"/>
            <ac:spMk id="6" creationId="{AC34BE33-3FB4-6509-341E-93FB85A95BEB}"/>
          </ac:spMkLst>
        </pc:spChg>
      </pc:sldChg>
      <pc:sldChg chg="addSp delSp modSp mod">
        <pc:chgData name="Sean Martin" userId="7979d086-4e0c-4b97-9460-9e982e9192fa" providerId="ADAL" clId="{0B7FB0F3-AFAF-4E90-96FB-1A5E27807A52}" dt="2025-11-19T06:13:30.580" v="17209" actId="20577"/>
        <pc:sldMkLst>
          <pc:docMk/>
          <pc:sldMk cId="3920552493" sldId="264"/>
        </pc:sldMkLst>
        <pc:spChg chg="mod">
          <ac:chgData name="Sean Martin" userId="7979d086-4e0c-4b97-9460-9e982e9192fa" providerId="ADAL" clId="{0B7FB0F3-AFAF-4E90-96FB-1A5E27807A52}" dt="2025-10-29T04:03:06.743" v="4084" actId="1037"/>
          <ac:spMkLst>
            <pc:docMk/>
            <pc:sldMk cId="3920552493" sldId="264"/>
            <ac:spMk id="2" creationId="{E200499B-9036-9CC6-4517-508D6309F95A}"/>
          </ac:spMkLst>
        </pc:spChg>
        <pc:spChg chg="mod">
          <ac:chgData name="Sean Martin" userId="7979d086-4e0c-4b97-9460-9e982e9192fa" providerId="ADAL" clId="{0B7FB0F3-AFAF-4E90-96FB-1A5E27807A52}" dt="2025-10-29T04:03:06.743" v="4084" actId="1037"/>
          <ac:spMkLst>
            <pc:docMk/>
            <pc:sldMk cId="3920552493" sldId="264"/>
            <ac:spMk id="3" creationId="{9E140C9E-0F27-12C2-423B-C17FF3032963}"/>
          </ac:spMkLst>
        </pc:spChg>
        <pc:spChg chg="mod">
          <ac:chgData name="Sean Martin" userId="7979d086-4e0c-4b97-9460-9e982e9192fa" providerId="ADAL" clId="{0B7FB0F3-AFAF-4E90-96FB-1A5E27807A52}" dt="2025-11-17T06:28:22.359" v="16190" actId="1076"/>
          <ac:spMkLst>
            <pc:docMk/>
            <pc:sldMk cId="3920552493" sldId="264"/>
            <ac:spMk id="4" creationId="{F281059E-EC2C-777C-DB21-52C2C19E3A9A}"/>
          </ac:spMkLst>
        </pc:spChg>
        <pc:spChg chg="add mod">
          <ac:chgData name="Sean Martin" userId="7979d086-4e0c-4b97-9460-9e982e9192fa" providerId="ADAL" clId="{0B7FB0F3-AFAF-4E90-96FB-1A5E27807A52}" dt="2025-11-17T06:25:01.755" v="16119"/>
          <ac:spMkLst>
            <pc:docMk/>
            <pc:sldMk cId="3920552493" sldId="264"/>
            <ac:spMk id="6" creationId="{7507FB5B-B5E0-F251-4AA7-351C3B4C0188}"/>
          </ac:spMkLst>
        </pc:spChg>
        <pc:spChg chg="add mod">
          <ac:chgData name="Sean Martin" userId="7979d086-4e0c-4b97-9460-9e982e9192fa" providerId="ADAL" clId="{0B7FB0F3-AFAF-4E90-96FB-1A5E27807A52}" dt="2025-11-19T05:54:07.135" v="16635" actId="1037"/>
          <ac:spMkLst>
            <pc:docMk/>
            <pc:sldMk cId="3920552493" sldId="264"/>
            <ac:spMk id="7" creationId="{7EAB3393-D012-251F-BEA4-63665D8AA837}"/>
          </ac:spMkLst>
        </pc:spChg>
        <pc:spChg chg="mod">
          <ac:chgData name="Sean Martin" userId="7979d086-4e0c-4b97-9460-9e982e9192fa" providerId="ADAL" clId="{0B7FB0F3-AFAF-4E90-96FB-1A5E27807A52}" dt="2025-10-29T22:11:41.835" v="5836" actId="1035"/>
          <ac:spMkLst>
            <pc:docMk/>
            <pc:sldMk cId="3920552493" sldId="264"/>
            <ac:spMk id="8" creationId="{E9711710-A14B-17C0-1021-7CBD89108FEF}"/>
          </ac:spMkLst>
        </pc:spChg>
        <pc:spChg chg="mod">
          <ac:chgData name="Sean Martin" userId="7979d086-4e0c-4b97-9460-9e982e9192fa" providerId="ADAL" clId="{0B7FB0F3-AFAF-4E90-96FB-1A5E27807A52}" dt="2025-10-29T22:12:29.016" v="5859" actId="1035"/>
          <ac:spMkLst>
            <pc:docMk/>
            <pc:sldMk cId="3920552493" sldId="264"/>
            <ac:spMk id="9" creationId="{9F10D8DE-A6D8-3440-D920-5AD0A6C6533B}"/>
          </ac:spMkLst>
        </pc:spChg>
        <pc:spChg chg="mod">
          <ac:chgData name="Sean Martin" userId="7979d086-4e0c-4b97-9460-9e982e9192fa" providerId="ADAL" clId="{0B7FB0F3-AFAF-4E90-96FB-1A5E27807A52}" dt="2025-11-17T00:52:54.592" v="16040" actId="14100"/>
          <ac:spMkLst>
            <pc:docMk/>
            <pc:sldMk cId="3920552493" sldId="264"/>
            <ac:spMk id="10" creationId="{433168CE-2D03-1FD5-F6F9-4EF47D1B7810}"/>
          </ac:spMkLst>
        </pc:spChg>
        <pc:spChg chg="mod">
          <ac:chgData name="Sean Martin" userId="7979d086-4e0c-4b97-9460-9e982e9192fa" providerId="ADAL" clId="{0B7FB0F3-AFAF-4E90-96FB-1A5E27807A52}" dt="2025-11-17T00:53:03.098" v="16080" actId="1037"/>
          <ac:spMkLst>
            <pc:docMk/>
            <pc:sldMk cId="3920552493" sldId="264"/>
            <ac:spMk id="11" creationId="{6408B8D6-CA67-2321-05EE-29AFC3A9C244}"/>
          </ac:spMkLst>
        </pc:spChg>
        <pc:spChg chg="mod">
          <ac:chgData name="Sean Martin" userId="7979d086-4e0c-4b97-9460-9e982e9192fa" providerId="ADAL" clId="{0B7FB0F3-AFAF-4E90-96FB-1A5E27807A52}" dt="2025-10-29T22:12:12.972" v="5846" actId="1037"/>
          <ac:spMkLst>
            <pc:docMk/>
            <pc:sldMk cId="3920552493" sldId="264"/>
            <ac:spMk id="12" creationId="{70E7AD09-A925-77E9-F1D7-47260A7A4C98}"/>
          </ac:spMkLst>
        </pc:spChg>
        <pc:spChg chg="mod">
          <ac:chgData name="Sean Martin" userId="7979d086-4e0c-4b97-9460-9e982e9192fa" providerId="ADAL" clId="{0B7FB0F3-AFAF-4E90-96FB-1A5E27807A52}" dt="2025-10-29T22:12:16.648" v="5855" actId="1036"/>
          <ac:spMkLst>
            <pc:docMk/>
            <pc:sldMk cId="3920552493" sldId="264"/>
            <ac:spMk id="13" creationId="{D0CFA02E-342B-B035-5DAD-1F8A9DD00EF0}"/>
          </ac:spMkLst>
        </pc:spChg>
        <pc:spChg chg="add mod ord">
          <ac:chgData name="Sean Martin" userId="7979d086-4e0c-4b97-9460-9e982e9192fa" providerId="ADAL" clId="{0B7FB0F3-AFAF-4E90-96FB-1A5E27807A52}" dt="2025-11-19T06:13:30.580" v="17209" actId="20577"/>
          <ac:spMkLst>
            <pc:docMk/>
            <pc:sldMk cId="3920552493" sldId="264"/>
            <ac:spMk id="17" creationId="{2204EE8D-3CBF-16D6-DC60-16464973274E}"/>
          </ac:spMkLst>
        </pc:spChg>
        <pc:picChg chg="mod modCrop">
          <ac:chgData name="Sean Martin" userId="7979d086-4e0c-4b97-9460-9e982e9192fa" providerId="ADAL" clId="{0B7FB0F3-AFAF-4E90-96FB-1A5E27807A52}" dt="2025-11-17T00:52:42.764" v="16039" actId="732"/>
          <ac:picMkLst>
            <pc:docMk/>
            <pc:sldMk cId="3920552493" sldId="264"/>
            <ac:picMk id="5" creationId="{6B9F5A9F-2FF8-2298-FF0D-4B15B59F6657}"/>
          </ac:picMkLst>
        </pc:picChg>
      </pc:sldChg>
      <pc:sldChg chg="addSp delSp modSp mod modNotesTx">
        <pc:chgData name="Sean Martin" userId="7979d086-4e0c-4b97-9460-9e982e9192fa" providerId="ADAL" clId="{0B7FB0F3-AFAF-4E90-96FB-1A5E27807A52}" dt="2025-11-22T23:09:44.869" v="20761"/>
        <pc:sldMkLst>
          <pc:docMk/>
          <pc:sldMk cId="1030830717" sldId="265"/>
        </pc:sldMkLst>
        <pc:spChg chg="mod">
          <ac:chgData name="Sean Martin" userId="7979d086-4e0c-4b97-9460-9e982e9192fa" providerId="ADAL" clId="{0B7FB0F3-AFAF-4E90-96FB-1A5E27807A52}" dt="2025-10-29T00:31:01.359" v="3414" actId="20577"/>
          <ac:spMkLst>
            <pc:docMk/>
            <pc:sldMk cId="1030830717" sldId="265"/>
            <ac:spMk id="2" creationId="{5DBC84D3-BBB2-1D62-3BE5-413093CA641D}"/>
          </ac:spMkLst>
        </pc:spChg>
        <pc:spChg chg="add mod">
          <ac:chgData name="Sean Martin" userId="7979d086-4e0c-4b97-9460-9e982e9192fa" providerId="ADAL" clId="{0B7FB0F3-AFAF-4E90-96FB-1A5E27807A52}" dt="2025-11-22T23:09:44.869" v="20761"/>
          <ac:spMkLst>
            <pc:docMk/>
            <pc:sldMk cId="1030830717" sldId="265"/>
            <ac:spMk id="3" creationId="{E7211FD8-0785-0897-1E33-280208515CE7}"/>
          </ac:spMkLst>
        </pc:spChg>
        <pc:spChg chg="add mod">
          <ac:chgData name="Sean Martin" userId="7979d086-4e0c-4b97-9460-9e982e9192fa" providerId="ADAL" clId="{0B7FB0F3-AFAF-4E90-96FB-1A5E27807A52}" dt="2025-11-20T06:47:58.104" v="20406" actId="1076"/>
          <ac:spMkLst>
            <pc:docMk/>
            <pc:sldMk cId="1030830717" sldId="265"/>
            <ac:spMk id="4" creationId="{AF206D47-BBCB-FED9-55CA-0C3D92DE391D}"/>
          </ac:spMkLst>
        </pc:spChg>
        <pc:spChg chg="mod">
          <ac:chgData name="Sean Martin" userId="7979d086-4e0c-4b97-9460-9e982e9192fa" providerId="ADAL" clId="{0B7FB0F3-AFAF-4E90-96FB-1A5E27807A52}" dt="2025-11-17T06:26:57.041" v="16161" actId="1076"/>
          <ac:spMkLst>
            <pc:docMk/>
            <pc:sldMk cId="1030830717" sldId="265"/>
            <ac:spMk id="5" creationId="{CCC0ADAD-F9C0-8D0C-6608-28A5292AF8A7}"/>
          </ac:spMkLst>
        </pc:spChg>
        <pc:spChg chg="add mod">
          <ac:chgData name="Sean Martin" userId="7979d086-4e0c-4b97-9460-9e982e9192fa" providerId="ADAL" clId="{0B7FB0F3-AFAF-4E90-96FB-1A5E27807A52}" dt="2025-11-17T06:24:47.543" v="16113" actId="1076"/>
          <ac:spMkLst>
            <pc:docMk/>
            <pc:sldMk cId="1030830717" sldId="265"/>
            <ac:spMk id="9" creationId="{1C2B3BDD-2246-13D0-A427-EE50B943A35E}"/>
          </ac:spMkLst>
        </pc:spChg>
        <pc:picChg chg="add mod modCrop">
          <ac:chgData name="Sean Martin" userId="7979d086-4e0c-4b97-9460-9e982e9192fa" providerId="ADAL" clId="{0B7FB0F3-AFAF-4E90-96FB-1A5E27807A52}" dt="2025-11-18T06:40:31.101" v="16377" actId="14861"/>
          <ac:picMkLst>
            <pc:docMk/>
            <pc:sldMk cId="1030830717" sldId="265"/>
            <ac:picMk id="10" creationId="{DC5B11D4-52EF-9E12-098B-64FAE9C418CA}"/>
          </ac:picMkLst>
        </pc:picChg>
      </pc:sldChg>
      <pc:sldChg chg="addSp delSp modSp mod">
        <pc:chgData name="Sean Martin" userId="7979d086-4e0c-4b97-9460-9e982e9192fa" providerId="ADAL" clId="{0B7FB0F3-AFAF-4E90-96FB-1A5E27807A52}" dt="2025-11-24T02:12:47.762" v="21292" actId="20577"/>
        <pc:sldMkLst>
          <pc:docMk/>
          <pc:sldMk cId="3604470089" sldId="266"/>
        </pc:sldMkLst>
        <pc:spChg chg="mod">
          <ac:chgData name="Sean Martin" userId="7979d086-4e0c-4b97-9460-9e982e9192fa" providerId="ADAL" clId="{0B7FB0F3-AFAF-4E90-96FB-1A5E27807A52}" dt="2025-11-20T03:29:25.674" v="18606" actId="1036"/>
          <ac:spMkLst>
            <pc:docMk/>
            <pc:sldMk cId="3604470089" sldId="266"/>
            <ac:spMk id="2" creationId="{3A92BB4E-FA61-C637-E5E0-5E279840D3ED}"/>
          </ac:spMkLst>
        </pc:spChg>
        <pc:spChg chg="mod">
          <ac:chgData name="Sean Martin" userId="7979d086-4e0c-4b97-9460-9e982e9192fa" providerId="ADAL" clId="{0B7FB0F3-AFAF-4E90-96FB-1A5E27807A52}" dt="2025-11-24T02:12:47.762" v="21292" actId="20577"/>
          <ac:spMkLst>
            <pc:docMk/>
            <pc:sldMk cId="3604470089" sldId="266"/>
            <ac:spMk id="3" creationId="{F5C4B521-C224-505E-DAAA-2F08C099E3FA}"/>
          </ac:spMkLst>
        </pc:spChg>
        <pc:spChg chg="mod">
          <ac:chgData name="Sean Martin" userId="7979d086-4e0c-4b97-9460-9e982e9192fa" providerId="ADAL" clId="{0B7FB0F3-AFAF-4E90-96FB-1A5E27807A52}" dt="2025-11-17T06:35:06.790" v="16308" actId="1076"/>
          <ac:spMkLst>
            <pc:docMk/>
            <pc:sldMk cId="3604470089" sldId="266"/>
            <ac:spMk id="4" creationId="{A6CB4B1C-7B2B-0A20-95D3-A5D02C3B7124}"/>
          </ac:spMkLst>
        </pc:spChg>
        <pc:spChg chg="add mod">
          <ac:chgData name="Sean Martin" userId="7979d086-4e0c-4b97-9460-9e982e9192fa" providerId="ADAL" clId="{0B7FB0F3-AFAF-4E90-96FB-1A5E27807A52}" dt="2025-11-17T06:25:23.910" v="16136"/>
          <ac:spMkLst>
            <pc:docMk/>
            <pc:sldMk cId="3604470089" sldId="266"/>
            <ac:spMk id="6" creationId="{099CEC91-DF5A-E090-E71F-206E2B48EE5D}"/>
          </ac:spMkLst>
        </pc:spChg>
        <pc:picChg chg="add mod">
          <ac:chgData name="Sean Martin" userId="7979d086-4e0c-4b97-9460-9e982e9192fa" providerId="ADAL" clId="{0B7FB0F3-AFAF-4E90-96FB-1A5E27807A52}" dt="2025-11-24T02:11:59.847" v="21209"/>
          <ac:picMkLst>
            <pc:docMk/>
            <pc:sldMk cId="3604470089" sldId="266"/>
            <ac:picMk id="5" creationId="{B12D22A6-956A-AD95-0EE3-3E08545F3ABB}"/>
          </ac:picMkLst>
        </pc:picChg>
        <pc:picChg chg="add mod">
          <ac:chgData name="Sean Martin" userId="7979d086-4e0c-4b97-9460-9e982e9192fa" providerId="ADAL" clId="{0B7FB0F3-AFAF-4E90-96FB-1A5E27807A52}" dt="2025-11-24T02:11:59.847" v="21209"/>
          <ac:picMkLst>
            <pc:docMk/>
            <pc:sldMk cId="3604470089" sldId="266"/>
            <ac:picMk id="7" creationId="{D18F55C5-2088-2870-0AB0-4EAAF35F2AAE}"/>
          </ac:picMkLst>
        </pc:picChg>
        <pc:picChg chg="add mod">
          <ac:chgData name="Sean Martin" userId="7979d086-4e0c-4b97-9460-9e982e9192fa" providerId="ADAL" clId="{0B7FB0F3-AFAF-4E90-96FB-1A5E27807A52}" dt="2025-11-24T02:11:59.847" v="21209"/>
          <ac:picMkLst>
            <pc:docMk/>
            <pc:sldMk cId="3604470089" sldId="266"/>
            <ac:picMk id="8" creationId="{B9E5C025-B208-A06F-1703-164FECEB5218}"/>
          </ac:picMkLst>
        </pc:picChg>
        <pc:picChg chg="add mod">
          <ac:chgData name="Sean Martin" userId="7979d086-4e0c-4b97-9460-9e982e9192fa" providerId="ADAL" clId="{0B7FB0F3-AFAF-4E90-96FB-1A5E27807A52}" dt="2025-11-24T02:11:59.847" v="21209"/>
          <ac:picMkLst>
            <pc:docMk/>
            <pc:sldMk cId="3604470089" sldId="266"/>
            <ac:picMk id="9" creationId="{E8319546-4E9F-B32B-43A2-DD8E403E73B1}"/>
          </ac:picMkLst>
        </pc:picChg>
      </pc:sldChg>
      <pc:sldChg chg="addSp delSp modSp mod modTransition">
        <pc:chgData name="Sean Martin" userId="7979d086-4e0c-4b97-9460-9e982e9192fa" providerId="ADAL" clId="{0B7FB0F3-AFAF-4E90-96FB-1A5E27807A52}" dt="2025-11-20T03:43:12.040" v="18890" actId="20577"/>
        <pc:sldMkLst>
          <pc:docMk/>
          <pc:sldMk cId="3388375490" sldId="267"/>
        </pc:sldMkLst>
        <pc:spChg chg="mod">
          <ac:chgData name="Sean Martin" userId="7979d086-4e0c-4b97-9460-9e982e9192fa" providerId="ADAL" clId="{0B7FB0F3-AFAF-4E90-96FB-1A5E27807A52}" dt="2025-11-20T03:29:15.180" v="18602" actId="1076"/>
          <ac:spMkLst>
            <pc:docMk/>
            <pc:sldMk cId="3388375490" sldId="267"/>
            <ac:spMk id="2" creationId="{9A5078BD-16DE-E93E-937A-9A5C134DBCDA}"/>
          </ac:spMkLst>
        </pc:spChg>
        <pc:spChg chg="mod">
          <ac:chgData name="Sean Martin" userId="7979d086-4e0c-4b97-9460-9e982e9192fa" providerId="ADAL" clId="{0B7FB0F3-AFAF-4E90-96FB-1A5E27807A52}" dt="2025-11-20T03:43:12.040" v="18890" actId="20577"/>
          <ac:spMkLst>
            <pc:docMk/>
            <pc:sldMk cId="3388375490" sldId="267"/>
            <ac:spMk id="3" creationId="{9B514A77-6444-E746-F7A1-662678A62EF8}"/>
          </ac:spMkLst>
        </pc:spChg>
        <pc:spChg chg="mod">
          <ac:chgData name="Sean Martin" userId="7979d086-4e0c-4b97-9460-9e982e9192fa" providerId="ADAL" clId="{0B7FB0F3-AFAF-4E90-96FB-1A5E27807A52}" dt="2025-11-17T06:34:56.052" v="16302" actId="1076"/>
          <ac:spMkLst>
            <pc:docMk/>
            <pc:sldMk cId="3388375490" sldId="267"/>
            <ac:spMk id="4" creationId="{F797B261-46B4-4A40-717D-4475518090B8}"/>
          </ac:spMkLst>
        </pc:spChg>
        <pc:spChg chg="add mod">
          <ac:chgData name="Sean Martin" userId="7979d086-4e0c-4b97-9460-9e982e9192fa" providerId="ADAL" clId="{0B7FB0F3-AFAF-4E90-96FB-1A5E27807A52}" dt="2025-11-17T06:25:22.556" v="16135"/>
          <ac:spMkLst>
            <pc:docMk/>
            <pc:sldMk cId="3388375490" sldId="267"/>
            <ac:spMk id="5" creationId="{A5C05939-1A08-6A56-4A46-A6543F0618D3}"/>
          </ac:spMkLst>
        </pc:spChg>
      </pc:sldChg>
      <pc:sldChg chg="addSp delSp modSp mod modTransition">
        <pc:chgData name="Sean Martin" userId="7979d086-4e0c-4b97-9460-9e982e9192fa" providerId="ADAL" clId="{0B7FB0F3-AFAF-4E90-96FB-1A5E27807A52}" dt="2025-11-24T02:10:33.372" v="21111" actId="1036"/>
        <pc:sldMkLst>
          <pc:docMk/>
          <pc:sldMk cId="1626419072" sldId="268"/>
        </pc:sldMkLst>
        <pc:spChg chg="mod">
          <ac:chgData name="Sean Martin" userId="7979d086-4e0c-4b97-9460-9e982e9192fa" providerId="ADAL" clId="{0B7FB0F3-AFAF-4E90-96FB-1A5E27807A52}" dt="2025-11-20T03:29:07.979" v="18601" actId="1076"/>
          <ac:spMkLst>
            <pc:docMk/>
            <pc:sldMk cId="1626419072" sldId="268"/>
            <ac:spMk id="2" creationId="{B1A5C89A-EAE6-C28B-0F7F-2E8AED675F57}"/>
          </ac:spMkLst>
        </pc:spChg>
        <pc:spChg chg="mod">
          <ac:chgData name="Sean Martin" userId="7979d086-4e0c-4b97-9460-9e982e9192fa" providerId="ADAL" clId="{0B7FB0F3-AFAF-4E90-96FB-1A5E27807A52}" dt="2025-11-17T06:34:45.744" v="16296" actId="1076"/>
          <ac:spMkLst>
            <pc:docMk/>
            <pc:sldMk cId="1626419072" sldId="268"/>
            <ac:spMk id="3" creationId="{F39CE7F3-FB53-9BFF-8F29-4306936B4EF7}"/>
          </ac:spMkLst>
        </pc:spChg>
        <pc:spChg chg="add mod">
          <ac:chgData name="Sean Martin" userId="7979d086-4e0c-4b97-9460-9e982e9192fa" providerId="ADAL" clId="{0B7FB0F3-AFAF-4E90-96FB-1A5E27807A52}" dt="2025-11-17T06:25:20.966" v="16134"/>
          <ac:spMkLst>
            <pc:docMk/>
            <pc:sldMk cId="1626419072" sldId="268"/>
            <ac:spMk id="4" creationId="{572EBCEA-FE36-767E-7279-7FAB2F7AD05E}"/>
          </ac:spMkLst>
        </pc:spChg>
        <pc:spChg chg="add mod">
          <ac:chgData name="Sean Martin" userId="7979d086-4e0c-4b97-9460-9e982e9192fa" providerId="ADAL" clId="{0B7FB0F3-AFAF-4E90-96FB-1A5E27807A52}" dt="2025-11-24T02:10:33.372" v="21111" actId="1036"/>
          <ac:spMkLst>
            <pc:docMk/>
            <pc:sldMk cId="1626419072" sldId="268"/>
            <ac:spMk id="7" creationId="{FA705C77-EC9A-3DC8-2B69-3A7644594A4A}"/>
          </ac:spMkLst>
        </pc:spChg>
      </pc:sldChg>
      <pc:sldChg chg="addSp delSp modSp mod ord">
        <pc:chgData name="Sean Martin" userId="7979d086-4e0c-4b97-9460-9e982e9192fa" providerId="ADAL" clId="{0B7FB0F3-AFAF-4E90-96FB-1A5E27807A52}" dt="2025-11-17T00:52:08.497" v="16038"/>
        <pc:sldMkLst>
          <pc:docMk/>
          <pc:sldMk cId="3799669576" sldId="270"/>
        </pc:sldMkLst>
        <pc:spChg chg="mod">
          <ac:chgData name="Sean Martin" userId="7979d086-4e0c-4b97-9460-9e982e9192fa" providerId="ADAL" clId="{0B7FB0F3-AFAF-4E90-96FB-1A5E27807A52}" dt="2025-10-29T04:02:57.181" v="4077" actId="1037"/>
          <ac:spMkLst>
            <pc:docMk/>
            <pc:sldMk cId="3799669576" sldId="270"/>
            <ac:spMk id="2" creationId="{C30F72AB-AFC3-C206-EDAB-5DD221D347CF}"/>
          </ac:spMkLst>
        </pc:spChg>
        <pc:spChg chg="mod">
          <ac:chgData name="Sean Martin" userId="7979d086-4e0c-4b97-9460-9e982e9192fa" providerId="ADAL" clId="{0B7FB0F3-AFAF-4E90-96FB-1A5E27807A52}" dt="2025-10-29T22:17:02.913" v="6074" actId="20577"/>
          <ac:spMkLst>
            <pc:docMk/>
            <pc:sldMk cId="3799669576" sldId="270"/>
            <ac:spMk id="3" creationId="{FE62B77F-7272-4FC1-2341-C3E623155648}"/>
          </ac:spMkLst>
        </pc:spChg>
        <pc:spChg chg="mod">
          <ac:chgData name="Sean Martin" userId="7979d086-4e0c-4b97-9460-9e982e9192fa" providerId="ADAL" clId="{0B7FB0F3-AFAF-4E90-96FB-1A5E27807A52}" dt="2025-10-29T22:12:01.254" v="5838" actId="1036"/>
          <ac:spMkLst>
            <pc:docMk/>
            <pc:sldMk cId="3799669576" sldId="270"/>
            <ac:spMk id="8" creationId="{38E6F29E-C09E-EB1B-02F9-609EA96D5744}"/>
          </ac:spMkLst>
        </pc:spChg>
        <pc:spChg chg="mod">
          <ac:chgData name="Sean Martin" userId="7979d086-4e0c-4b97-9460-9e982e9192fa" providerId="ADAL" clId="{0B7FB0F3-AFAF-4E90-96FB-1A5E27807A52}" dt="2025-10-29T06:28:46.544" v="5731" actId="1036"/>
          <ac:spMkLst>
            <pc:docMk/>
            <pc:sldMk cId="3799669576" sldId="270"/>
            <ac:spMk id="9" creationId="{FC9DB10C-6800-57B2-B07D-053A37B472DC}"/>
          </ac:spMkLst>
        </pc:spChg>
        <pc:spChg chg="mod ord">
          <ac:chgData name="Sean Martin" userId="7979d086-4e0c-4b97-9460-9e982e9192fa" providerId="ADAL" clId="{0B7FB0F3-AFAF-4E90-96FB-1A5E27807A52}" dt="2025-11-17T00:50:54.960" v="15990" actId="14100"/>
          <ac:spMkLst>
            <pc:docMk/>
            <pc:sldMk cId="3799669576" sldId="270"/>
            <ac:spMk id="10" creationId="{A42EA427-E211-82C9-40C8-961151624944}"/>
          </ac:spMkLst>
        </pc:spChg>
        <pc:spChg chg="mod">
          <ac:chgData name="Sean Martin" userId="7979d086-4e0c-4b97-9460-9e982e9192fa" providerId="ADAL" clId="{0B7FB0F3-AFAF-4E90-96FB-1A5E27807A52}" dt="2025-11-17T00:51:06.886" v="16036" actId="1037"/>
          <ac:spMkLst>
            <pc:docMk/>
            <pc:sldMk cId="3799669576" sldId="270"/>
            <ac:spMk id="11" creationId="{0430A8C1-D95D-05BD-2199-9ED949C9CA93}"/>
          </ac:spMkLst>
        </pc:spChg>
        <pc:spChg chg="mod">
          <ac:chgData name="Sean Martin" userId="7979d086-4e0c-4b97-9460-9e982e9192fa" providerId="ADAL" clId="{0B7FB0F3-AFAF-4E90-96FB-1A5E27807A52}" dt="2025-10-29T22:12:46.147" v="5874" actId="1036"/>
          <ac:spMkLst>
            <pc:docMk/>
            <pc:sldMk cId="3799669576" sldId="270"/>
            <ac:spMk id="12" creationId="{4D5B53DD-130B-56A3-7323-B2F31F12CA0E}"/>
          </ac:spMkLst>
        </pc:spChg>
        <pc:spChg chg="mod">
          <ac:chgData name="Sean Martin" userId="7979d086-4e0c-4b97-9460-9e982e9192fa" providerId="ADAL" clId="{0B7FB0F3-AFAF-4E90-96FB-1A5E27807A52}" dt="2025-10-29T22:12:54.914" v="5890" actId="1036"/>
          <ac:spMkLst>
            <pc:docMk/>
            <pc:sldMk cId="3799669576" sldId="270"/>
            <ac:spMk id="13" creationId="{578913D0-5EC3-63FC-5957-9757C4A6D305}"/>
          </ac:spMkLst>
        </pc:spChg>
        <pc:spChg chg="add mod">
          <ac:chgData name="Sean Martin" userId="7979d086-4e0c-4b97-9460-9e982e9192fa" providerId="ADAL" clId="{0B7FB0F3-AFAF-4E90-96FB-1A5E27807A52}" dt="2025-11-12T01:01:55.979" v="10311" actId="1036"/>
          <ac:spMkLst>
            <pc:docMk/>
            <pc:sldMk cId="3799669576" sldId="270"/>
            <ac:spMk id="17" creationId="{74EC21CB-03E1-DD62-0C37-30B77EC32DBD}"/>
          </ac:spMkLst>
        </pc:spChg>
        <pc:spChg chg="add mod">
          <ac:chgData name="Sean Martin" userId="7979d086-4e0c-4b97-9460-9e982e9192fa" providerId="ADAL" clId="{0B7FB0F3-AFAF-4E90-96FB-1A5E27807A52}" dt="2025-11-12T01:05:23.123" v="10411"/>
          <ac:spMkLst>
            <pc:docMk/>
            <pc:sldMk cId="3799669576" sldId="270"/>
            <ac:spMk id="18" creationId="{E858EA80-928D-3ADB-32D0-11FF50A999FC}"/>
          </ac:spMkLst>
        </pc:spChg>
        <pc:spChg chg="add mod ord">
          <ac:chgData name="Sean Martin" userId="7979d086-4e0c-4b97-9460-9e982e9192fa" providerId="ADAL" clId="{0B7FB0F3-AFAF-4E90-96FB-1A5E27807A52}" dt="2025-10-29T22:17:38.655" v="6077" actId="171"/>
          <ac:spMkLst>
            <pc:docMk/>
            <pc:sldMk cId="3799669576" sldId="270"/>
            <ac:spMk id="19" creationId="{78D1E9A1-2E0E-5B3F-454E-7C2350ECAFE2}"/>
          </ac:spMkLst>
        </pc:spChg>
        <pc:picChg chg="mod ord">
          <ac:chgData name="Sean Martin" userId="7979d086-4e0c-4b97-9460-9e982e9192fa" providerId="ADAL" clId="{0B7FB0F3-AFAF-4E90-96FB-1A5E27807A52}" dt="2025-10-29T22:18:16.092" v="6084" actId="170"/>
          <ac:picMkLst>
            <pc:docMk/>
            <pc:sldMk cId="3799669576" sldId="270"/>
            <ac:picMk id="5" creationId="{D7BC12BE-57F8-19BC-AA2D-980ED03ADBDE}"/>
          </ac:picMkLst>
        </pc:picChg>
      </pc:sldChg>
      <pc:sldChg chg="addSp delSp modSp mod">
        <pc:chgData name="Sean Martin" userId="7979d086-4e0c-4b97-9460-9e982e9192fa" providerId="ADAL" clId="{0B7FB0F3-AFAF-4E90-96FB-1A5E27807A52}" dt="2025-11-19T06:12:25.311" v="17126" actId="27636"/>
        <pc:sldMkLst>
          <pc:docMk/>
          <pc:sldMk cId="3003789296" sldId="271"/>
        </pc:sldMkLst>
        <pc:spChg chg="mod">
          <ac:chgData name="Sean Martin" userId="7979d086-4e0c-4b97-9460-9e982e9192fa" providerId="ADAL" clId="{0B7FB0F3-AFAF-4E90-96FB-1A5E27807A52}" dt="2025-11-19T06:12:25.311" v="17126" actId="27636"/>
          <ac:spMkLst>
            <pc:docMk/>
            <pc:sldMk cId="3003789296" sldId="271"/>
            <ac:spMk id="3" creationId="{9C38C252-0917-D9B2-E789-1D9F9C9AAFF2}"/>
          </ac:spMkLst>
        </pc:spChg>
        <pc:spChg chg="mod">
          <ac:chgData name="Sean Martin" userId="7979d086-4e0c-4b97-9460-9e982e9192fa" providerId="ADAL" clId="{0B7FB0F3-AFAF-4E90-96FB-1A5E27807A52}" dt="2025-11-17T06:28:33.950" v="16196" actId="1076"/>
          <ac:spMkLst>
            <pc:docMk/>
            <pc:sldMk cId="3003789296" sldId="271"/>
            <ac:spMk id="4" creationId="{BCB6A2A5-5E99-098A-AD59-E62DB63B8FC6}"/>
          </ac:spMkLst>
        </pc:spChg>
        <pc:spChg chg="add mod">
          <ac:chgData name="Sean Martin" userId="7979d086-4e0c-4b97-9460-9e982e9192fa" providerId="ADAL" clId="{0B7FB0F3-AFAF-4E90-96FB-1A5E27807A52}" dt="2025-11-17T06:25:03.015" v="16120"/>
          <ac:spMkLst>
            <pc:docMk/>
            <pc:sldMk cId="3003789296" sldId="271"/>
            <ac:spMk id="6" creationId="{FAA6FB75-D91A-01AF-5B68-9A7AD4CA7EA8}"/>
          </ac:spMkLst>
        </pc:spChg>
        <pc:spChg chg="add mod">
          <ac:chgData name="Sean Martin" userId="7979d086-4e0c-4b97-9460-9e982e9192fa" providerId="ADAL" clId="{0B7FB0F3-AFAF-4E90-96FB-1A5E27807A52}" dt="2025-11-19T05:54:21.556" v="16639"/>
          <ac:spMkLst>
            <pc:docMk/>
            <pc:sldMk cId="3003789296" sldId="271"/>
            <ac:spMk id="7" creationId="{1D12784D-F562-C307-ACB5-8B248FEF2E79}"/>
          </ac:spMkLst>
        </pc:spChg>
        <pc:spChg chg="mod">
          <ac:chgData name="Sean Martin" userId="7979d086-4e0c-4b97-9460-9e982e9192fa" providerId="ADAL" clId="{0B7FB0F3-AFAF-4E90-96FB-1A5E27807A52}" dt="2025-10-29T22:19:02.830" v="6089" actId="1076"/>
          <ac:spMkLst>
            <pc:docMk/>
            <pc:sldMk cId="3003789296" sldId="271"/>
            <ac:spMk id="8" creationId="{18B16EF1-705C-462F-6E77-A14C1E82E902}"/>
          </ac:spMkLst>
        </pc:spChg>
        <pc:spChg chg="mod">
          <ac:chgData name="Sean Martin" userId="7979d086-4e0c-4b97-9460-9e982e9192fa" providerId="ADAL" clId="{0B7FB0F3-AFAF-4E90-96FB-1A5E27807A52}" dt="2025-10-29T22:20:09.446" v="6093" actId="1076"/>
          <ac:spMkLst>
            <pc:docMk/>
            <pc:sldMk cId="3003789296" sldId="271"/>
            <ac:spMk id="9" creationId="{11025A2C-E3A1-C99C-F9E1-E33B36488A51}"/>
          </ac:spMkLst>
        </pc:spChg>
        <pc:spChg chg="mod">
          <ac:chgData name="Sean Martin" userId="7979d086-4e0c-4b97-9460-9e982e9192fa" providerId="ADAL" clId="{0B7FB0F3-AFAF-4E90-96FB-1A5E27807A52}" dt="2025-10-29T22:20:23.530" v="6097" actId="1036"/>
          <ac:spMkLst>
            <pc:docMk/>
            <pc:sldMk cId="3003789296" sldId="271"/>
            <ac:spMk id="35" creationId="{7DD81008-411C-CAF2-C546-64923C5058B6}"/>
          </ac:spMkLst>
        </pc:spChg>
        <pc:spChg chg="mod">
          <ac:chgData name="Sean Martin" userId="7979d086-4e0c-4b97-9460-9e982e9192fa" providerId="ADAL" clId="{0B7FB0F3-AFAF-4E90-96FB-1A5E27807A52}" dt="2025-10-29T22:20:23.530" v="6097" actId="1036"/>
          <ac:spMkLst>
            <pc:docMk/>
            <pc:sldMk cId="3003789296" sldId="271"/>
            <ac:spMk id="43" creationId="{9AB2509A-BFC6-F363-F8E9-9DA43F7C9321}"/>
          </ac:spMkLst>
        </pc:spChg>
        <pc:spChg chg="mod">
          <ac:chgData name="Sean Martin" userId="7979d086-4e0c-4b97-9460-9e982e9192fa" providerId="ADAL" clId="{0B7FB0F3-AFAF-4E90-96FB-1A5E27807A52}" dt="2025-10-29T22:20:23.530" v="6097" actId="1036"/>
          <ac:spMkLst>
            <pc:docMk/>
            <pc:sldMk cId="3003789296" sldId="271"/>
            <ac:spMk id="45" creationId="{7EE301D5-12FA-BF68-7562-94588B86ED38}"/>
          </ac:spMkLst>
        </pc:spChg>
        <pc:spChg chg="mod">
          <ac:chgData name="Sean Martin" userId="7979d086-4e0c-4b97-9460-9e982e9192fa" providerId="ADAL" clId="{0B7FB0F3-AFAF-4E90-96FB-1A5E27807A52}" dt="2025-10-29T22:20:23.530" v="6097" actId="1036"/>
          <ac:spMkLst>
            <pc:docMk/>
            <pc:sldMk cId="3003789296" sldId="271"/>
            <ac:spMk id="54" creationId="{1905F062-DA58-82F5-E639-FFF53F43FC92}"/>
          </ac:spMkLst>
        </pc:spChg>
        <pc:spChg chg="mod">
          <ac:chgData name="Sean Martin" userId="7979d086-4e0c-4b97-9460-9e982e9192fa" providerId="ADAL" clId="{0B7FB0F3-AFAF-4E90-96FB-1A5E27807A52}" dt="2025-10-29T22:20:23.530" v="6097" actId="1036"/>
          <ac:spMkLst>
            <pc:docMk/>
            <pc:sldMk cId="3003789296" sldId="271"/>
            <ac:spMk id="56" creationId="{6303D6E0-CD56-4BBE-ADFD-8A8E67B33838}"/>
          </ac:spMkLst>
        </pc:spChg>
        <pc:spChg chg="mod">
          <ac:chgData name="Sean Martin" userId="7979d086-4e0c-4b97-9460-9e982e9192fa" providerId="ADAL" clId="{0B7FB0F3-AFAF-4E90-96FB-1A5E27807A52}" dt="2025-10-29T22:20:23.530" v="6097" actId="1036"/>
          <ac:spMkLst>
            <pc:docMk/>
            <pc:sldMk cId="3003789296" sldId="271"/>
            <ac:spMk id="62" creationId="{C81CEF58-DE81-CB18-AE63-E8F4E346E741}"/>
          </ac:spMkLst>
        </pc:spChg>
        <pc:spChg chg="mod">
          <ac:chgData name="Sean Martin" userId="7979d086-4e0c-4b97-9460-9e982e9192fa" providerId="ADAL" clId="{0B7FB0F3-AFAF-4E90-96FB-1A5E27807A52}" dt="2025-10-29T22:20:23.530" v="6097" actId="1036"/>
          <ac:spMkLst>
            <pc:docMk/>
            <pc:sldMk cId="3003789296" sldId="271"/>
            <ac:spMk id="70" creationId="{5575DD79-81B3-33AD-C426-70945194F234}"/>
          </ac:spMkLst>
        </pc:spChg>
        <pc:spChg chg="mod">
          <ac:chgData name="Sean Martin" userId="7979d086-4e0c-4b97-9460-9e982e9192fa" providerId="ADAL" clId="{0B7FB0F3-AFAF-4E90-96FB-1A5E27807A52}" dt="2025-10-29T22:20:23.530" v="6097" actId="1036"/>
          <ac:spMkLst>
            <pc:docMk/>
            <pc:sldMk cId="3003789296" sldId="271"/>
            <ac:spMk id="71" creationId="{516F9A7E-9E6B-6646-1A31-EB3315B03277}"/>
          </ac:spMkLst>
        </pc:spChg>
        <pc:spChg chg="mod">
          <ac:chgData name="Sean Martin" userId="7979d086-4e0c-4b97-9460-9e982e9192fa" providerId="ADAL" clId="{0B7FB0F3-AFAF-4E90-96FB-1A5E27807A52}" dt="2025-10-29T22:20:23.530" v="6097" actId="1036"/>
          <ac:spMkLst>
            <pc:docMk/>
            <pc:sldMk cId="3003789296" sldId="271"/>
            <ac:spMk id="72" creationId="{56F8E7CA-78E3-4F56-F526-F908F7A1B2D2}"/>
          </ac:spMkLst>
        </pc:spChg>
        <pc:spChg chg="mod">
          <ac:chgData name="Sean Martin" userId="7979d086-4e0c-4b97-9460-9e982e9192fa" providerId="ADAL" clId="{0B7FB0F3-AFAF-4E90-96FB-1A5E27807A52}" dt="2025-10-29T22:20:23.530" v="6097" actId="1036"/>
          <ac:spMkLst>
            <pc:docMk/>
            <pc:sldMk cId="3003789296" sldId="271"/>
            <ac:spMk id="73" creationId="{9174E982-897E-C4ED-DB5A-67C6D55C07DA}"/>
          </ac:spMkLst>
        </pc:spChg>
        <pc:spChg chg="add mod">
          <ac:chgData name="Sean Martin" userId="7979d086-4e0c-4b97-9460-9e982e9192fa" providerId="ADAL" clId="{0B7FB0F3-AFAF-4E90-96FB-1A5E27807A52}" dt="2025-11-19T05:55:24.575" v="16647" actId="6549"/>
          <ac:spMkLst>
            <pc:docMk/>
            <pc:sldMk cId="3003789296" sldId="271"/>
            <ac:spMk id="81" creationId="{7DC9D204-FF34-74A4-AD45-7D095D9AC670}"/>
          </ac:spMkLst>
        </pc:spChg>
        <pc:picChg chg="mod">
          <ac:chgData name="Sean Martin" userId="7979d086-4e0c-4b97-9460-9e982e9192fa" providerId="ADAL" clId="{0B7FB0F3-AFAF-4E90-96FB-1A5E27807A52}" dt="2025-10-29T22:19:02.830" v="6089" actId="1076"/>
          <ac:picMkLst>
            <pc:docMk/>
            <pc:sldMk cId="3003789296" sldId="271"/>
            <ac:picMk id="5" creationId="{5DD39775-7227-6141-F647-5BBD551653CD}"/>
          </ac:picMkLst>
        </pc:picChg>
      </pc:sldChg>
      <pc:sldChg chg="addSp delSp modSp mod">
        <pc:chgData name="Sean Martin" userId="7979d086-4e0c-4b97-9460-9e982e9192fa" providerId="ADAL" clId="{0B7FB0F3-AFAF-4E90-96FB-1A5E27807A52}" dt="2025-11-19T06:03:15.524" v="16810" actId="20578"/>
        <pc:sldMkLst>
          <pc:docMk/>
          <pc:sldMk cId="3669856977" sldId="273"/>
        </pc:sldMkLst>
        <pc:spChg chg="mod">
          <ac:chgData name="Sean Martin" userId="7979d086-4e0c-4b97-9460-9e982e9192fa" providerId="ADAL" clId="{0B7FB0F3-AFAF-4E90-96FB-1A5E27807A52}" dt="2025-11-19T06:03:15.524" v="16810" actId="20578"/>
          <ac:spMkLst>
            <pc:docMk/>
            <pc:sldMk cId="3669856977" sldId="273"/>
            <ac:spMk id="3" creationId="{5D6296EF-914C-7050-5CB1-F38AC66399E5}"/>
          </ac:spMkLst>
        </pc:spChg>
        <pc:spChg chg="mod">
          <ac:chgData name="Sean Martin" userId="7979d086-4e0c-4b97-9460-9e982e9192fa" providerId="ADAL" clId="{0B7FB0F3-AFAF-4E90-96FB-1A5E27807A52}" dt="2025-11-17T06:28:58.382" v="16210" actId="1076"/>
          <ac:spMkLst>
            <pc:docMk/>
            <pc:sldMk cId="3669856977" sldId="273"/>
            <ac:spMk id="4" creationId="{0BA96A34-D2FA-E0BA-5AFA-8929DA51A5CE}"/>
          </ac:spMkLst>
        </pc:spChg>
        <pc:spChg chg="add mod">
          <ac:chgData name="Sean Martin" userId="7979d086-4e0c-4b97-9460-9e982e9192fa" providerId="ADAL" clId="{0B7FB0F3-AFAF-4E90-96FB-1A5E27807A52}" dt="2025-11-17T06:25:06.939" v="16122"/>
          <ac:spMkLst>
            <pc:docMk/>
            <pc:sldMk cId="3669856977" sldId="273"/>
            <ac:spMk id="5" creationId="{E83611BB-E6CA-9DE5-5257-A28289B4024C}"/>
          </ac:spMkLst>
        </pc:spChg>
        <pc:spChg chg="add mod">
          <ac:chgData name="Sean Martin" userId="7979d086-4e0c-4b97-9460-9e982e9192fa" providerId="ADAL" clId="{0B7FB0F3-AFAF-4E90-96FB-1A5E27807A52}" dt="2025-11-19T05:54:26.439" v="16641"/>
          <ac:spMkLst>
            <pc:docMk/>
            <pc:sldMk cId="3669856977" sldId="273"/>
            <ac:spMk id="6" creationId="{BB348BBB-BEDC-442F-B2B6-013DC697A476}"/>
          </ac:spMkLst>
        </pc:spChg>
        <pc:spChg chg="add mod ord">
          <ac:chgData name="Sean Martin" userId="7979d086-4e0c-4b97-9460-9e982e9192fa" providerId="ADAL" clId="{0B7FB0F3-AFAF-4E90-96FB-1A5E27807A52}" dt="2025-11-19T05:57:00.298" v="16662" actId="20577"/>
          <ac:spMkLst>
            <pc:docMk/>
            <pc:sldMk cId="3669856977" sldId="273"/>
            <ac:spMk id="21" creationId="{B26219EC-6D03-80A4-991D-18D507B89A53}"/>
          </ac:spMkLst>
        </pc:spChg>
        <pc:spChg chg="add mod">
          <ac:chgData name="Sean Martin" userId="7979d086-4e0c-4b97-9460-9e982e9192fa" providerId="ADAL" clId="{0B7FB0F3-AFAF-4E90-96FB-1A5E27807A52}" dt="2025-10-29T22:37:31.476" v="6339"/>
          <ac:spMkLst>
            <pc:docMk/>
            <pc:sldMk cId="3669856977" sldId="273"/>
            <ac:spMk id="24" creationId="{95C6E757-6DD7-A6CF-AA31-272A36B7273C}"/>
          </ac:spMkLst>
        </pc:spChg>
        <pc:spChg chg="add mod">
          <ac:chgData name="Sean Martin" userId="7979d086-4e0c-4b97-9460-9e982e9192fa" providerId="ADAL" clId="{0B7FB0F3-AFAF-4E90-96FB-1A5E27807A52}" dt="2025-10-29T22:37:31.476" v="6339"/>
          <ac:spMkLst>
            <pc:docMk/>
            <pc:sldMk cId="3669856977" sldId="273"/>
            <ac:spMk id="27" creationId="{924F53BB-5ABD-DFD9-75C5-DBA42E070C85}"/>
          </ac:spMkLst>
        </pc:spChg>
        <pc:spChg chg="add mod">
          <ac:chgData name="Sean Martin" userId="7979d086-4e0c-4b97-9460-9e982e9192fa" providerId="ADAL" clId="{0B7FB0F3-AFAF-4E90-96FB-1A5E27807A52}" dt="2025-10-29T22:37:31.476" v="6339"/>
          <ac:spMkLst>
            <pc:docMk/>
            <pc:sldMk cId="3669856977" sldId="273"/>
            <ac:spMk id="31" creationId="{DDD56D56-CA3B-0C8C-E2D2-16B646043DF4}"/>
          </ac:spMkLst>
        </pc:spChg>
        <pc:spChg chg="add mod">
          <ac:chgData name="Sean Martin" userId="7979d086-4e0c-4b97-9460-9e982e9192fa" providerId="ADAL" clId="{0B7FB0F3-AFAF-4E90-96FB-1A5E27807A52}" dt="2025-10-29T22:37:31.476" v="6339"/>
          <ac:spMkLst>
            <pc:docMk/>
            <pc:sldMk cId="3669856977" sldId="273"/>
            <ac:spMk id="33" creationId="{60D6AA24-B031-A2CB-560A-31A25CB4EC58}"/>
          </ac:spMkLst>
        </pc:spChg>
        <pc:spChg chg="add mod">
          <ac:chgData name="Sean Martin" userId="7979d086-4e0c-4b97-9460-9e982e9192fa" providerId="ADAL" clId="{0B7FB0F3-AFAF-4E90-96FB-1A5E27807A52}" dt="2025-10-29T22:37:31.476" v="6339"/>
          <ac:spMkLst>
            <pc:docMk/>
            <pc:sldMk cId="3669856977" sldId="273"/>
            <ac:spMk id="38" creationId="{38543FA3-35E3-0733-2AFD-583C972074B9}"/>
          </ac:spMkLst>
        </pc:spChg>
        <pc:spChg chg="add mod">
          <ac:chgData name="Sean Martin" userId="7979d086-4e0c-4b97-9460-9e982e9192fa" providerId="ADAL" clId="{0B7FB0F3-AFAF-4E90-96FB-1A5E27807A52}" dt="2025-10-29T22:37:31.476" v="6339"/>
          <ac:spMkLst>
            <pc:docMk/>
            <pc:sldMk cId="3669856977" sldId="273"/>
            <ac:spMk id="40" creationId="{02CCB9C6-CFCF-9575-2EC0-E2F3DCA8CB0F}"/>
          </ac:spMkLst>
        </pc:spChg>
        <pc:spChg chg="add mod">
          <ac:chgData name="Sean Martin" userId="7979d086-4e0c-4b97-9460-9e982e9192fa" providerId="ADAL" clId="{0B7FB0F3-AFAF-4E90-96FB-1A5E27807A52}" dt="2025-10-29T22:37:31.476" v="6339"/>
          <ac:spMkLst>
            <pc:docMk/>
            <pc:sldMk cId="3669856977" sldId="273"/>
            <ac:spMk id="41" creationId="{57C0D838-60AA-3525-2B32-C7208A9D7058}"/>
          </ac:spMkLst>
        </pc:spChg>
        <pc:spChg chg="add mod">
          <ac:chgData name="Sean Martin" userId="7979d086-4e0c-4b97-9460-9e982e9192fa" providerId="ADAL" clId="{0B7FB0F3-AFAF-4E90-96FB-1A5E27807A52}" dt="2025-10-29T22:37:31.476" v="6339"/>
          <ac:spMkLst>
            <pc:docMk/>
            <pc:sldMk cId="3669856977" sldId="273"/>
            <ac:spMk id="70" creationId="{2C2B3919-FC74-F361-AEB9-753A57EB9752}"/>
          </ac:spMkLst>
        </pc:spChg>
        <pc:spChg chg="add mod">
          <ac:chgData name="Sean Martin" userId="7979d086-4e0c-4b97-9460-9e982e9192fa" providerId="ADAL" clId="{0B7FB0F3-AFAF-4E90-96FB-1A5E27807A52}" dt="2025-10-29T22:37:31.476" v="6339"/>
          <ac:spMkLst>
            <pc:docMk/>
            <pc:sldMk cId="3669856977" sldId="273"/>
            <ac:spMk id="75" creationId="{6AE28EE5-EAF7-D2E9-10EE-377998CCE5FF}"/>
          </ac:spMkLst>
        </pc:spChg>
        <pc:spChg chg="add mod">
          <ac:chgData name="Sean Martin" userId="7979d086-4e0c-4b97-9460-9e982e9192fa" providerId="ADAL" clId="{0B7FB0F3-AFAF-4E90-96FB-1A5E27807A52}" dt="2025-10-29T22:37:31.476" v="6339"/>
          <ac:spMkLst>
            <pc:docMk/>
            <pc:sldMk cId="3669856977" sldId="273"/>
            <ac:spMk id="79" creationId="{8A5E9505-8917-F893-7B84-D8E7BD8B4BD7}"/>
          </ac:spMkLst>
        </pc:spChg>
        <pc:spChg chg="add mod">
          <ac:chgData name="Sean Martin" userId="7979d086-4e0c-4b97-9460-9e982e9192fa" providerId="ADAL" clId="{0B7FB0F3-AFAF-4E90-96FB-1A5E27807A52}" dt="2025-10-29T22:53:11.554" v="6984"/>
          <ac:spMkLst>
            <pc:docMk/>
            <pc:sldMk cId="3669856977" sldId="273"/>
            <ac:spMk id="80" creationId="{6E088886-B3EF-8BF8-04D9-DB7986BADBFE}"/>
          </ac:spMkLst>
        </pc:spChg>
        <pc:spChg chg="add mod">
          <ac:chgData name="Sean Martin" userId="7979d086-4e0c-4b97-9460-9e982e9192fa" providerId="ADAL" clId="{0B7FB0F3-AFAF-4E90-96FB-1A5E27807A52}" dt="2025-10-29T22:53:11.554" v="6984"/>
          <ac:spMkLst>
            <pc:docMk/>
            <pc:sldMk cId="3669856977" sldId="273"/>
            <ac:spMk id="81" creationId="{2C657CC5-BDA8-7849-2E91-7DED62F70856}"/>
          </ac:spMkLst>
        </pc:spChg>
        <pc:spChg chg="add mod">
          <ac:chgData name="Sean Martin" userId="7979d086-4e0c-4b97-9460-9e982e9192fa" providerId="ADAL" clId="{0B7FB0F3-AFAF-4E90-96FB-1A5E27807A52}" dt="2025-10-29T22:53:11.554" v="6984"/>
          <ac:spMkLst>
            <pc:docMk/>
            <pc:sldMk cId="3669856977" sldId="273"/>
            <ac:spMk id="82" creationId="{83E62740-6FCD-4DDA-0CC8-63FDD20EE135}"/>
          </ac:spMkLst>
        </pc:spChg>
        <pc:picChg chg="mod">
          <ac:chgData name="Sean Martin" userId="7979d086-4e0c-4b97-9460-9e982e9192fa" providerId="ADAL" clId="{0B7FB0F3-AFAF-4E90-96FB-1A5E27807A52}" dt="2025-10-29T22:47:11.473" v="6636" actId="1036"/>
          <ac:picMkLst>
            <pc:docMk/>
            <pc:sldMk cId="3669856977" sldId="273"/>
            <ac:picMk id="22" creationId="{160365AC-6662-2D4C-2DC6-8DABCB2723C1}"/>
          </ac:picMkLst>
        </pc:picChg>
      </pc:sldChg>
      <pc:sldChg chg="addSp delSp modSp mod ord modNotesTx">
        <pc:chgData name="Sean Martin" userId="7979d086-4e0c-4b97-9460-9e982e9192fa" providerId="ADAL" clId="{0B7FB0F3-AFAF-4E90-96FB-1A5E27807A52}" dt="2025-11-17T06:25:35.482" v="16141" actId="478"/>
        <pc:sldMkLst>
          <pc:docMk/>
          <pc:sldMk cId="2015034701" sldId="276"/>
        </pc:sldMkLst>
        <pc:spChg chg="add mod">
          <ac:chgData name="Sean Martin" userId="7979d086-4e0c-4b97-9460-9e982e9192fa" providerId="ADAL" clId="{0B7FB0F3-AFAF-4E90-96FB-1A5E27807A52}" dt="2025-11-17T06:25:25.889" v="16138"/>
          <ac:spMkLst>
            <pc:docMk/>
            <pc:sldMk cId="2015034701" sldId="276"/>
            <ac:spMk id="5" creationId="{7C39FF05-C426-2296-3B20-1080B17331AC}"/>
          </ac:spMkLst>
        </pc:spChg>
        <pc:spChg chg="add mod">
          <ac:chgData name="Sean Martin" userId="7979d086-4e0c-4b97-9460-9e982e9192fa" providerId="ADAL" clId="{0B7FB0F3-AFAF-4E90-96FB-1A5E27807A52}" dt="2025-11-12T01:05:23.123" v="10411"/>
          <ac:spMkLst>
            <pc:docMk/>
            <pc:sldMk cId="2015034701" sldId="276"/>
            <ac:spMk id="20" creationId="{997DBCD0-195B-6173-A3AB-92C53AC55CCA}"/>
          </ac:spMkLst>
        </pc:spChg>
        <pc:spChg chg="add mod">
          <ac:chgData name="Sean Martin" userId="7979d086-4e0c-4b97-9460-9e982e9192fa" providerId="ADAL" clId="{0B7FB0F3-AFAF-4E90-96FB-1A5E27807A52}" dt="2025-10-29T22:37:12.262" v="6334"/>
          <ac:spMkLst>
            <pc:docMk/>
            <pc:sldMk cId="2015034701" sldId="276"/>
            <ac:spMk id="23" creationId="{658664AD-4C34-A368-C768-239FF97B0905}"/>
          </ac:spMkLst>
        </pc:spChg>
        <pc:spChg chg="add mod">
          <ac:chgData name="Sean Martin" userId="7979d086-4e0c-4b97-9460-9e982e9192fa" providerId="ADAL" clId="{0B7FB0F3-AFAF-4E90-96FB-1A5E27807A52}" dt="2025-10-29T22:37:12.262" v="6334"/>
          <ac:spMkLst>
            <pc:docMk/>
            <pc:sldMk cId="2015034701" sldId="276"/>
            <ac:spMk id="26" creationId="{C10AC880-D10B-B73E-BEF2-EC781315EB06}"/>
          </ac:spMkLst>
        </pc:spChg>
        <pc:spChg chg="add mod">
          <ac:chgData name="Sean Martin" userId="7979d086-4e0c-4b97-9460-9e982e9192fa" providerId="ADAL" clId="{0B7FB0F3-AFAF-4E90-96FB-1A5E27807A52}" dt="2025-10-29T22:37:12.262" v="6334"/>
          <ac:spMkLst>
            <pc:docMk/>
            <pc:sldMk cId="2015034701" sldId="276"/>
            <ac:spMk id="30" creationId="{929CBA4B-8C5D-BB60-CD75-8A46E13C60B9}"/>
          </ac:spMkLst>
        </pc:spChg>
        <pc:spChg chg="add mod">
          <ac:chgData name="Sean Martin" userId="7979d086-4e0c-4b97-9460-9e982e9192fa" providerId="ADAL" clId="{0B7FB0F3-AFAF-4E90-96FB-1A5E27807A52}" dt="2025-10-29T22:37:12.262" v="6334"/>
          <ac:spMkLst>
            <pc:docMk/>
            <pc:sldMk cId="2015034701" sldId="276"/>
            <ac:spMk id="40" creationId="{1D39A888-A750-3761-BAF7-240BE1F00CF8}"/>
          </ac:spMkLst>
        </pc:spChg>
        <pc:spChg chg="add mod">
          <ac:chgData name="Sean Martin" userId="7979d086-4e0c-4b97-9460-9e982e9192fa" providerId="ADAL" clId="{0B7FB0F3-AFAF-4E90-96FB-1A5E27807A52}" dt="2025-10-29T22:37:12.262" v="6334"/>
          <ac:spMkLst>
            <pc:docMk/>
            <pc:sldMk cId="2015034701" sldId="276"/>
            <ac:spMk id="41" creationId="{CD8A06B4-0D0D-2FFF-75B8-27655BD91A87}"/>
          </ac:spMkLst>
        </pc:spChg>
        <pc:spChg chg="add mod">
          <ac:chgData name="Sean Martin" userId="7979d086-4e0c-4b97-9460-9e982e9192fa" providerId="ADAL" clId="{0B7FB0F3-AFAF-4E90-96FB-1A5E27807A52}" dt="2025-10-29T22:37:12.262" v="6334"/>
          <ac:spMkLst>
            <pc:docMk/>
            <pc:sldMk cId="2015034701" sldId="276"/>
            <ac:spMk id="68" creationId="{AEA0E550-EF4C-07BF-9A94-7402F320EBE5}"/>
          </ac:spMkLst>
        </pc:spChg>
        <pc:spChg chg="add mod">
          <ac:chgData name="Sean Martin" userId="7979d086-4e0c-4b97-9460-9e982e9192fa" providerId="ADAL" clId="{0B7FB0F3-AFAF-4E90-96FB-1A5E27807A52}" dt="2025-10-29T22:37:12.262" v="6334"/>
          <ac:spMkLst>
            <pc:docMk/>
            <pc:sldMk cId="2015034701" sldId="276"/>
            <ac:spMk id="70" creationId="{7CF28689-E1A4-6471-D3D3-E7217E26E45B}"/>
          </ac:spMkLst>
        </pc:spChg>
        <pc:spChg chg="add mod">
          <ac:chgData name="Sean Martin" userId="7979d086-4e0c-4b97-9460-9e982e9192fa" providerId="ADAL" clId="{0B7FB0F3-AFAF-4E90-96FB-1A5E27807A52}" dt="2025-10-30T01:12:22.993" v="10189" actId="1038"/>
          <ac:spMkLst>
            <pc:docMk/>
            <pc:sldMk cId="2015034701" sldId="276"/>
            <ac:spMk id="74" creationId="{89B7275A-B482-B19E-333B-96B1CB6A0275}"/>
          </ac:spMkLst>
        </pc:spChg>
        <pc:spChg chg="add mod">
          <ac:chgData name="Sean Martin" userId="7979d086-4e0c-4b97-9460-9e982e9192fa" providerId="ADAL" clId="{0B7FB0F3-AFAF-4E90-96FB-1A5E27807A52}" dt="2025-10-29T22:37:12.262" v="6334"/>
          <ac:spMkLst>
            <pc:docMk/>
            <pc:sldMk cId="2015034701" sldId="276"/>
            <ac:spMk id="76" creationId="{565ED461-93B6-7DD1-B400-541DAB2926FF}"/>
          </ac:spMkLst>
        </pc:spChg>
        <pc:spChg chg="add mod">
          <ac:chgData name="Sean Martin" userId="7979d086-4e0c-4b97-9460-9e982e9192fa" providerId="ADAL" clId="{0B7FB0F3-AFAF-4E90-96FB-1A5E27807A52}" dt="2025-10-29T22:37:12.262" v="6334"/>
          <ac:spMkLst>
            <pc:docMk/>
            <pc:sldMk cId="2015034701" sldId="276"/>
            <ac:spMk id="78" creationId="{AFF749FD-F7E5-BC1B-153C-DDFDBEB91968}"/>
          </ac:spMkLst>
        </pc:spChg>
        <pc:spChg chg="add mod">
          <ac:chgData name="Sean Martin" userId="7979d086-4e0c-4b97-9460-9e982e9192fa" providerId="ADAL" clId="{0B7FB0F3-AFAF-4E90-96FB-1A5E27807A52}" dt="2025-10-29T22:37:43.105" v="6340"/>
          <ac:spMkLst>
            <pc:docMk/>
            <pc:sldMk cId="2015034701" sldId="276"/>
            <ac:spMk id="80" creationId="{8B137A7A-1159-C86A-9A29-3BA8E55B3A20}"/>
          </ac:spMkLst>
        </pc:spChg>
      </pc:sldChg>
      <pc:sldChg chg="addSp delSp modSp mod modTransition">
        <pc:chgData name="Sean Martin" userId="7979d086-4e0c-4b97-9460-9e982e9192fa" providerId="ADAL" clId="{0B7FB0F3-AFAF-4E90-96FB-1A5E27807A52}" dt="2025-11-24T03:27:32.320" v="21294" actId="1076"/>
        <pc:sldMkLst>
          <pc:docMk/>
          <pc:sldMk cId="2650450888" sldId="277"/>
        </pc:sldMkLst>
        <pc:spChg chg="mod">
          <ac:chgData name="Sean Martin" userId="7979d086-4e0c-4b97-9460-9e982e9192fa" providerId="ADAL" clId="{0B7FB0F3-AFAF-4E90-96FB-1A5E27807A52}" dt="2025-10-29T22:41:01.278" v="6379" actId="1076"/>
          <ac:spMkLst>
            <pc:docMk/>
            <pc:sldMk cId="2650450888" sldId="277"/>
            <ac:spMk id="2" creationId="{2C713D19-6013-E2AE-6F21-04B0DC39F7A4}"/>
          </ac:spMkLst>
        </pc:spChg>
        <pc:spChg chg="mod">
          <ac:chgData name="Sean Martin" userId="7979d086-4e0c-4b97-9460-9e982e9192fa" providerId="ADAL" clId="{0B7FB0F3-AFAF-4E90-96FB-1A5E27807A52}" dt="2025-11-24T03:27:32.320" v="21294" actId="1076"/>
          <ac:spMkLst>
            <pc:docMk/>
            <pc:sldMk cId="2650450888" sldId="277"/>
            <ac:spMk id="3" creationId="{B2DE3C44-470B-ECC8-498C-317103E14985}"/>
          </ac:spMkLst>
        </pc:spChg>
        <pc:spChg chg="mod">
          <ac:chgData name="Sean Martin" userId="7979d086-4e0c-4b97-9460-9e982e9192fa" providerId="ADAL" clId="{0B7FB0F3-AFAF-4E90-96FB-1A5E27807A52}" dt="2025-11-17T06:29:16.600" v="16218" actId="1076"/>
          <ac:spMkLst>
            <pc:docMk/>
            <pc:sldMk cId="2650450888" sldId="277"/>
            <ac:spMk id="4" creationId="{A71AE654-B886-45C5-3C52-A12111FC7AEB}"/>
          </ac:spMkLst>
        </pc:spChg>
        <pc:spChg chg="add mod">
          <ac:chgData name="Sean Martin" userId="7979d086-4e0c-4b97-9460-9e982e9192fa" providerId="ADAL" clId="{0B7FB0F3-AFAF-4E90-96FB-1A5E27807A52}" dt="2025-11-17T06:25:08.126" v="16123"/>
          <ac:spMkLst>
            <pc:docMk/>
            <pc:sldMk cId="2650450888" sldId="277"/>
            <ac:spMk id="5" creationId="{519EC1D4-8664-703A-7E56-3D5DAF5EDC35}"/>
          </ac:spMkLst>
        </pc:spChg>
      </pc:sldChg>
      <pc:sldChg chg="addSp delSp modSp mod">
        <pc:chgData name="Sean Martin" userId="7979d086-4e0c-4b97-9460-9e982e9192fa" providerId="ADAL" clId="{0B7FB0F3-AFAF-4E90-96FB-1A5E27807A52}" dt="2025-11-19T06:07:13.226" v="17124" actId="20577"/>
        <pc:sldMkLst>
          <pc:docMk/>
          <pc:sldMk cId="26668073" sldId="278"/>
        </pc:sldMkLst>
        <pc:spChg chg="mod">
          <ac:chgData name="Sean Martin" userId="7979d086-4e0c-4b97-9460-9e982e9192fa" providerId="ADAL" clId="{0B7FB0F3-AFAF-4E90-96FB-1A5E27807A52}" dt="2025-11-17T06:29:48.882" v="16232" actId="1076"/>
          <ac:spMkLst>
            <pc:docMk/>
            <pc:sldMk cId="26668073" sldId="278"/>
            <ac:spMk id="2" creationId="{1586827E-9C64-EAD3-7D32-1CEDC83AEA5F}"/>
          </ac:spMkLst>
        </pc:spChg>
        <pc:spChg chg="mod">
          <ac:chgData name="Sean Martin" userId="7979d086-4e0c-4b97-9460-9e982e9192fa" providerId="ADAL" clId="{0B7FB0F3-AFAF-4E90-96FB-1A5E27807A52}" dt="2025-11-19T06:06:21.431" v="17077" actId="20577"/>
          <ac:spMkLst>
            <pc:docMk/>
            <pc:sldMk cId="26668073" sldId="278"/>
            <ac:spMk id="3" creationId="{433ABB41-5DB0-DF2F-9B13-3717C0330134}"/>
          </ac:spMkLst>
        </pc:spChg>
        <pc:spChg chg="add mod">
          <ac:chgData name="Sean Martin" userId="7979d086-4e0c-4b97-9460-9e982e9192fa" providerId="ADAL" clId="{0B7FB0F3-AFAF-4E90-96FB-1A5E27807A52}" dt="2025-11-17T06:25:10.709" v="16125"/>
          <ac:spMkLst>
            <pc:docMk/>
            <pc:sldMk cId="26668073" sldId="278"/>
            <ac:spMk id="4" creationId="{E533DDA6-C517-A268-D218-CA8C8D31D0A6}"/>
          </ac:spMkLst>
        </pc:spChg>
        <pc:spChg chg="add mod">
          <ac:chgData name="Sean Martin" userId="7979d086-4e0c-4b97-9460-9e982e9192fa" providerId="ADAL" clId="{0B7FB0F3-AFAF-4E90-96FB-1A5E27807A52}" dt="2025-11-19T05:54:34.548" v="16643"/>
          <ac:spMkLst>
            <pc:docMk/>
            <pc:sldMk cId="26668073" sldId="278"/>
            <ac:spMk id="5" creationId="{B793DE37-46AA-8509-7FB4-BF46EEF66585}"/>
          </ac:spMkLst>
        </pc:spChg>
        <pc:spChg chg="add mod ord">
          <ac:chgData name="Sean Martin" userId="7979d086-4e0c-4b97-9460-9e982e9192fa" providerId="ADAL" clId="{0B7FB0F3-AFAF-4E90-96FB-1A5E27807A52}" dt="2025-11-19T06:07:13.226" v="17124" actId="20577"/>
          <ac:spMkLst>
            <pc:docMk/>
            <pc:sldMk cId="26668073" sldId="278"/>
            <ac:spMk id="75" creationId="{178C386E-F1D4-ACC2-B8D1-5340EEBF1269}"/>
          </ac:spMkLst>
        </pc:spChg>
        <pc:spChg chg="mod">
          <ac:chgData name="Sean Martin" userId="7979d086-4e0c-4b97-9460-9e982e9192fa" providerId="ADAL" clId="{0B7FB0F3-AFAF-4E90-96FB-1A5E27807A52}" dt="2025-10-29T22:54:41.132" v="6997" actId="207"/>
          <ac:spMkLst>
            <pc:docMk/>
            <pc:sldMk cId="26668073" sldId="278"/>
            <ac:spMk id="77" creationId="{B32DDA2B-98CB-F5DE-9735-4FFB6068E960}"/>
          </ac:spMkLst>
        </pc:spChg>
        <pc:spChg chg="add mod">
          <ac:chgData name="Sean Martin" userId="7979d086-4e0c-4b97-9460-9e982e9192fa" providerId="ADAL" clId="{0B7FB0F3-AFAF-4E90-96FB-1A5E27807A52}" dt="2025-10-29T22:53:37.429" v="6986"/>
          <ac:spMkLst>
            <pc:docMk/>
            <pc:sldMk cId="26668073" sldId="278"/>
            <ac:spMk id="80" creationId="{45A22808-9BCE-E14D-0E7B-04A825440033}"/>
          </ac:spMkLst>
        </pc:spChg>
        <pc:spChg chg="add mod">
          <ac:chgData name="Sean Martin" userId="7979d086-4e0c-4b97-9460-9e982e9192fa" providerId="ADAL" clId="{0B7FB0F3-AFAF-4E90-96FB-1A5E27807A52}" dt="2025-10-29T22:53:37.429" v="6986"/>
          <ac:spMkLst>
            <pc:docMk/>
            <pc:sldMk cId="26668073" sldId="278"/>
            <ac:spMk id="81" creationId="{06608E2C-3675-5734-7D0D-E98D212AA6F7}"/>
          </ac:spMkLst>
        </pc:spChg>
        <pc:spChg chg="add mod">
          <ac:chgData name="Sean Martin" userId="7979d086-4e0c-4b97-9460-9e982e9192fa" providerId="ADAL" clId="{0B7FB0F3-AFAF-4E90-96FB-1A5E27807A52}" dt="2025-10-29T22:53:37.429" v="6986"/>
          <ac:spMkLst>
            <pc:docMk/>
            <pc:sldMk cId="26668073" sldId="278"/>
            <ac:spMk id="93" creationId="{E0385853-447F-B5D9-F3F4-1E56A11B41BA}"/>
          </ac:spMkLst>
        </pc:spChg>
        <pc:spChg chg="add mod">
          <ac:chgData name="Sean Martin" userId="7979d086-4e0c-4b97-9460-9e982e9192fa" providerId="ADAL" clId="{0B7FB0F3-AFAF-4E90-96FB-1A5E27807A52}" dt="2025-10-29T22:53:37.429" v="6986"/>
          <ac:spMkLst>
            <pc:docMk/>
            <pc:sldMk cId="26668073" sldId="278"/>
            <ac:spMk id="94" creationId="{7F64DB6B-6B81-6AC3-0345-1587CF23CAF0}"/>
          </ac:spMkLst>
        </pc:spChg>
        <pc:spChg chg="add mod">
          <ac:chgData name="Sean Martin" userId="7979d086-4e0c-4b97-9460-9e982e9192fa" providerId="ADAL" clId="{0B7FB0F3-AFAF-4E90-96FB-1A5E27807A52}" dt="2025-10-29T22:53:37.429" v="6986"/>
          <ac:spMkLst>
            <pc:docMk/>
            <pc:sldMk cId="26668073" sldId="278"/>
            <ac:spMk id="103" creationId="{8F445060-A57D-1B85-1C13-B7BA2C081C00}"/>
          </ac:spMkLst>
        </pc:spChg>
        <pc:spChg chg="add mod">
          <ac:chgData name="Sean Martin" userId="7979d086-4e0c-4b97-9460-9e982e9192fa" providerId="ADAL" clId="{0B7FB0F3-AFAF-4E90-96FB-1A5E27807A52}" dt="2025-10-29T22:53:37.429" v="6986"/>
          <ac:spMkLst>
            <pc:docMk/>
            <pc:sldMk cId="26668073" sldId="278"/>
            <ac:spMk id="112" creationId="{3DB62F7D-3712-0D53-3067-997C86D5DD09}"/>
          </ac:spMkLst>
        </pc:spChg>
        <pc:spChg chg="mod">
          <ac:chgData name="Sean Martin" userId="7979d086-4e0c-4b97-9460-9e982e9192fa" providerId="ADAL" clId="{0B7FB0F3-AFAF-4E90-96FB-1A5E27807A52}" dt="2025-10-29T22:54:47.143" v="7000" actId="207"/>
          <ac:spMkLst>
            <pc:docMk/>
            <pc:sldMk cId="26668073" sldId="278"/>
            <ac:spMk id="118" creationId="{FCA154B3-3014-4663-7077-9FF413DF2123}"/>
          </ac:spMkLst>
        </pc:spChg>
        <pc:spChg chg="add mod">
          <ac:chgData name="Sean Martin" userId="7979d086-4e0c-4b97-9460-9e982e9192fa" providerId="ADAL" clId="{0B7FB0F3-AFAF-4E90-96FB-1A5E27807A52}" dt="2025-10-29T22:53:37.429" v="6986"/>
          <ac:spMkLst>
            <pc:docMk/>
            <pc:sldMk cId="26668073" sldId="278"/>
            <ac:spMk id="123" creationId="{81C58176-7E59-89B5-FC79-D3D36A6FDAA2}"/>
          </ac:spMkLst>
        </pc:spChg>
        <pc:spChg chg="add mod">
          <ac:chgData name="Sean Martin" userId="7979d086-4e0c-4b97-9460-9e982e9192fa" providerId="ADAL" clId="{0B7FB0F3-AFAF-4E90-96FB-1A5E27807A52}" dt="2025-10-29T22:53:37.429" v="6986"/>
          <ac:spMkLst>
            <pc:docMk/>
            <pc:sldMk cId="26668073" sldId="278"/>
            <ac:spMk id="124" creationId="{98BB7055-9717-9409-E4AB-D6FB1824FDF5}"/>
          </ac:spMkLst>
        </pc:spChg>
        <pc:spChg chg="add mod">
          <ac:chgData name="Sean Martin" userId="7979d086-4e0c-4b97-9460-9e982e9192fa" providerId="ADAL" clId="{0B7FB0F3-AFAF-4E90-96FB-1A5E27807A52}" dt="2025-10-29T22:53:37.429" v="6986"/>
          <ac:spMkLst>
            <pc:docMk/>
            <pc:sldMk cId="26668073" sldId="278"/>
            <ac:spMk id="125" creationId="{E71DD324-0F7E-C64C-953C-06CED48933C0}"/>
          </ac:spMkLst>
        </pc:spChg>
        <pc:spChg chg="mod ord">
          <ac:chgData name="Sean Martin" userId="7979d086-4e0c-4b97-9460-9e982e9192fa" providerId="ADAL" clId="{0B7FB0F3-AFAF-4E90-96FB-1A5E27807A52}" dt="2025-10-29T22:55:20.121" v="7007" actId="20577"/>
          <ac:spMkLst>
            <pc:docMk/>
            <pc:sldMk cId="26668073" sldId="278"/>
            <ac:spMk id="128" creationId="{0E543755-3826-3FFD-4DBC-6327147D7392}"/>
          </ac:spMkLst>
        </pc:spChg>
        <pc:spChg chg="add mod">
          <ac:chgData name="Sean Martin" userId="7979d086-4e0c-4b97-9460-9e982e9192fa" providerId="ADAL" clId="{0B7FB0F3-AFAF-4E90-96FB-1A5E27807A52}" dt="2025-10-29T22:53:37.429" v="6986"/>
          <ac:spMkLst>
            <pc:docMk/>
            <pc:sldMk cId="26668073" sldId="278"/>
            <ac:spMk id="130" creationId="{0B0493F1-E29C-9D1D-A5D5-1058A66A2C0E}"/>
          </ac:spMkLst>
        </pc:spChg>
        <pc:spChg chg="add mod">
          <ac:chgData name="Sean Martin" userId="7979d086-4e0c-4b97-9460-9e982e9192fa" providerId="ADAL" clId="{0B7FB0F3-AFAF-4E90-96FB-1A5E27807A52}" dt="2025-10-30T00:02:16.290" v="7141"/>
          <ac:spMkLst>
            <pc:docMk/>
            <pc:sldMk cId="26668073" sldId="278"/>
            <ac:spMk id="142" creationId="{1B18E131-12CC-B16B-17B9-789B5E109C0C}"/>
          </ac:spMkLst>
        </pc:spChg>
      </pc:sldChg>
      <pc:sldChg chg="addSp delSp modSp add mod">
        <pc:chgData name="Sean Martin" userId="7979d086-4e0c-4b97-9460-9e982e9192fa" providerId="ADAL" clId="{0B7FB0F3-AFAF-4E90-96FB-1A5E27807A52}" dt="2025-11-19T06:00:08.573" v="16696" actId="478"/>
        <pc:sldMkLst>
          <pc:docMk/>
          <pc:sldMk cId="1297947584" sldId="279"/>
        </pc:sldMkLst>
        <pc:spChg chg="mod">
          <ac:chgData name="Sean Martin" userId="7979d086-4e0c-4b97-9460-9e982e9192fa" providerId="ADAL" clId="{0B7FB0F3-AFAF-4E90-96FB-1A5E27807A52}" dt="2025-11-17T06:32:55.181" v="16239" actId="1076"/>
          <ac:spMkLst>
            <pc:docMk/>
            <pc:sldMk cId="1297947584" sldId="279"/>
            <ac:spMk id="2" creationId="{90FD473A-41D7-9F59-D409-0EB25DE859EC}"/>
          </ac:spMkLst>
        </pc:spChg>
        <pc:spChg chg="mod">
          <ac:chgData name="Sean Martin" userId="7979d086-4e0c-4b97-9460-9e982e9192fa" providerId="ADAL" clId="{0B7FB0F3-AFAF-4E90-96FB-1A5E27807A52}" dt="2025-11-12T03:49:13.594" v="12963" actId="313"/>
          <ac:spMkLst>
            <pc:docMk/>
            <pc:sldMk cId="1297947584" sldId="279"/>
            <ac:spMk id="3" creationId="{5985D5F7-9B07-3C07-1A23-302B40B882DC}"/>
          </ac:spMkLst>
        </pc:spChg>
        <pc:spChg chg="add mod">
          <ac:chgData name="Sean Martin" userId="7979d086-4e0c-4b97-9460-9e982e9192fa" providerId="ADAL" clId="{0B7FB0F3-AFAF-4E90-96FB-1A5E27807A52}" dt="2025-11-17T06:25:11.455" v="16126"/>
          <ac:spMkLst>
            <pc:docMk/>
            <pc:sldMk cId="1297947584" sldId="279"/>
            <ac:spMk id="4" creationId="{E9B86B2E-3D1F-71EA-6208-7ACF2F2D92D8}"/>
          </ac:spMkLst>
        </pc:spChg>
        <pc:spChg chg="add mod">
          <ac:chgData name="Sean Martin" userId="7979d086-4e0c-4b97-9460-9e982e9192fa" providerId="ADAL" clId="{0B7FB0F3-AFAF-4E90-96FB-1A5E27807A52}" dt="2025-11-19T05:59:45.137" v="16690" actId="1076"/>
          <ac:spMkLst>
            <pc:docMk/>
            <pc:sldMk cId="1297947584" sldId="279"/>
            <ac:spMk id="5" creationId="{5714E3A4-DC16-C8A4-8060-B30CEFA7568B}"/>
          </ac:spMkLst>
        </pc:spChg>
        <pc:spChg chg="add mod ord">
          <ac:chgData name="Sean Martin" userId="7979d086-4e0c-4b97-9460-9e982e9192fa" providerId="ADAL" clId="{0B7FB0F3-AFAF-4E90-96FB-1A5E27807A52}" dt="2025-11-19T06:00:04.779" v="16694" actId="6549"/>
          <ac:spMkLst>
            <pc:docMk/>
            <pc:sldMk cId="1297947584" sldId="279"/>
            <ac:spMk id="75" creationId="{3415AA4D-4770-9BA5-172F-8EF194225566}"/>
          </ac:spMkLst>
        </pc:spChg>
        <pc:spChg chg="add mod">
          <ac:chgData name="Sean Martin" userId="7979d086-4e0c-4b97-9460-9e982e9192fa" providerId="ADAL" clId="{0B7FB0F3-AFAF-4E90-96FB-1A5E27807A52}" dt="2025-10-29T22:55:34.606" v="7009"/>
          <ac:spMkLst>
            <pc:docMk/>
            <pc:sldMk cId="1297947584" sldId="279"/>
            <ac:spMk id="77" creationId="{331107CC-3247-8742-6983-E13E8328D516}"/>
          </ac:spMkLst>
        </pc:spChg>
        <pc:spChg chg="add mod">
          <ac:chgData name="Sean Martin" userId="7979d086-4e0c-4b97-9460-9e982e9192fa" providerId="ADAL" clId="{0B7FB0F3-AFAF-4E90-96FB-1A5E27807A52}" dt="2025-10-29T22:55:34.606" v="7009"/>
          <ac:spMkLst>
            <pc:docMk/>
            <pc:sldMk cId="1297947584" sldId="279"/>
            <ac:spMk id="79" creationId="{90234AD6-8CE4-5A9C-6D9A-84597ABE5027}"/>
          </ac:spMkLst>
        </pc:spChg>
        <pc:spChg chg="add mod">
          <ac:chgData name="Sean Martin" userId="7979d086-4e0c-4b97-9460-9e982e9192fa" providerId="ADAL" clId="{0B7FB0F3-AFAF-4E90-96FB-1A5E27807A52}" dt="2025-10-29T22:55:34.606" v="7009"/>
          <ac:spMkLst>
            <pc:docMk/>
            <pc:sldMk cId="1297947584" sldId="279"/>
            <ac:spMk id="81" creationId="{4EA5DDB3-75C4-7539-E7A5-05F2EDC7E481}"/>
          </ac:spMkLst>
        </pc:spChg>
        <pc:spChg chg="add mod">
          <ac:chgData name="Sean Martin" userId="7979d086-4e0c-4b97-9460-9e982e9192fa" providerId="ADAL" clId="{0B7FB0F3-AFAF-4E90-96FB-1A5E27807A52}" dt="2025-10-29T22:55:34.606" v="7009"/>
          <ac:spMkLst>
            <pc:docMk/>
            <pc:sldMk cId="1297947584" sldId="279"/>
            <ac:spMk id="82" creationId="{147AC3E2-5B3F-174E-29F0-6B7C086D68D9}"/>
          </ac:spMkLst>
        </pc:spChg>
        <pc:spChg chg="add mod">
          <ac:chgData name="Sean Martin" userId="7979d086-4e0c-4b97-9460-9e982e9192fa" providerId="ADAL" clId="{0B7FB0F3-AFAF-4E90-96FB-1A5E27807A52}" dt="2025-10-29T22:55:34.606" v="7009"/>
          <ac:spMkLst>
            <pc:docMk/>
            <pc:sldMk cId="1297947584" sldId="279"/>
            <ac:spMk id="85" creationId="{C1F8D27A-3195-2D9F-7E10-66279FC7E6DF}"/>
          </ac:spMkLst>
        </pc:spChg>
        <pc:spChg chg="add mod">
          <ac:chgData name="Sean Martin" userId="7979d086-4e0c-4b97-9460-9e982e9192fa" providerId="ADAL" clId="{0B7FB0F3-AFAF-4E90-96FB-1A5E27807A52}" dt="2025-10-29T22:55:34.606" v="7009"/>
          <ac:spMkLst>
            <pc:docMk/>
            <pc:sldMk cId="1297947584" sldId="279"/>
            <ac:spMk id="92" creationId="{1B07F766-8D7B-196D-35B8-005AE2EAF9C1}"/>
          </ac:spMkLst>
        </pc:spChg>
        <pc:spChg chg="add mod">
          <ac:chgData name="Sean Martin" userId="7979d086-4e0c-4b97-9460-9e982e9192fa" providerId="ADAL" clId="{0B7FB0F3-AFAF-4E90-96FB-1A5E27807A52}" dt="2025-10-29T22:55:34.606" v="7009"/>
          <ac:spMkLst>
            <pc:docMk/>
            <pc:sldMk cId="1297947584" sldId="279"/>
            <ac:spMk id="99" creationId="{1C8D1FB9-B67A-69A3-30F9-D7ADDEF64750}"/>
          </ac:spMkLst>
        </pc:spChg>
        <pc:spChg chg="add mod">
          <ac:chgData name="Sean Martin" userId="7979d086-4e0c-4b97-9460-9e982e9192fa" providerId="ADAL" clId="{0B7FB0F3-AFAF-4E90-96FB-1A5E27807A52}" dt="2025-10-29T22:55:34.606" v="7009"/>
          <ac:spMkLst>
            <pc:docMk/>
            <pc:sldMk cId="1297947584" sldId="279"/>
            <ac:spMk id="103" creationId="{84B1FB51-6E96-97CA-2298-436BAE47A2D2}"/>
          </ac:spMkLst>
        </pc:spChg>
        <pc:spChg chg="add mod">
          <ac:chgData name="Sean Martin" userId="7979d086-4e0c-4b97-9460-9e982e9192fa" providerId="ADAL" clId="{0B7FB0F3-AFAF-4E90-96FB-1A5E27807A52}" dt="2025-10-29T22:55:34.606" v="7009"/>
          <ac:spMkLst>
            <pc:docMk/>
            <pc:sldMk cId="1297947584" sldId="279"/>
            <ac:spMk id="121" creationId="{334E4FBC-A54D-315B-8D9C-AFC1993FA4C8}"/>
          </ac:spMkLst>
        </pc:spChg>
        <pc:spChg chg="add mod">
          <ac:chgData name="Sean Martin" userId="7979d086-4e0c-4b97-9460-9e982e9192fa" providerId="ADAL" clId="{0B7FB0F3-AFAF-4E90-96FB-1A5E27807A52}" dt="2025-10-29T22:55:34.606" v="7009"/>
          <ac:spMkLst>
            <pc:docMk/>
            <pc:sldMk cId="1297947584" sldId="279"/>
            <ac:spMk id="130" creationId="{07EC759D-92A9-7E84-F04E-4A469B864213}"/>
          </ac:spMkLst>
        </pc:spChg>
        <pc:spChg chg="add mod">
          <ac:chgData name="Sean Martin" userId="7979d086-4e0c-4b97-9460-9e982e9192fa" providerId="ADAL" clId="{0B7FB0F3-AFAF-4E90-96FB-1A5E27807A52}" dt="2025-10-30T00:02:54.011" v="7155"/>
          <ac:spMkLst>
            <pc:docMk/>
            <pc:sldMk cId="1297947584" sldId="279"/>
            <ac:spMk id="132" creationId="{4663A728-2A39-3EFA-B4B6-0AF57D9D1D97}"/>
          </ac:spMkLst>
        </pc:spChg>
      </pc:sldChg>
      <pc:sldChg chg="addSp delSp modSp add del mod modNotesTx">
        <pc:chgData name="Sean Martin" userId="7979d086-4e0c-4b97-9460-9e982e9192fa" providerId="ADAL" clId="{0B7FB0F3-AFAF-4E90-96FB-1A5E27807A52}" dt="2025-11-24T03:27:52.030" v="21295" actId="2696"/>
        <pc:sldMkLst>
          <pc:docMk/>
          <pc:sldMk cId="2035696924" sldId="280"/>
        </pc:sldMkLst>
      </pc:sldChg>
      <pc:sldChg chg="addSp delSp modSp add mod ord">
        <pc:chgData name="Sean Martin" userId="7979d086-4e0c-4b97-9460-9e982e9192fa" providerId="ADAL" clId="{0B7FB0F3-AFAF-4E90-96FB-1A5E27807A52}" dt="2025-11-17T06:25:31.406" v="16140" actId="478"/>
        <pc:sldMkLst>
          <pc:docMk/>
          <pc:sldMk cId="3702220475" sldId="281"/>
        </pc:sldMkLst>
        <pc:spChg chg="mod">
          <ac:chgData name="Sean Martin" userId="7979d086-4e0c-4b97-9460-9e982e9192fa" providerId="ADAL" clId="{0B7FB0F3-AFAF-4E90-96FB-1A5E27807A52}" dt="2025-10-30T00:03:30.904" v="7160" actId="1076"/>
          <ac:spMkLst>
            <pc:docMk/>
            <pc:sldMk cId="3702220475" sldId="281"/>
            <ac:spMk id="2" creationId="{9638FB5A-1AB5-26FE-2E00-EBD2C30FA911}"/>
          </ac:spMkLst>
        </pc:spChg>
        <pc:spChg chg="add mod">
          <ac:chgData name="Sean Martin" userId="7979d086-4e0c-4b97-9460-9e982e9192fa" providerId="ADAL" clId="{0B7FB0F3-AFAF-4E90-96FB-1A5E27807A52}" dt="2025-10-29T23:06:41.648" v="7078" actId="1076"/>
          <ac:spMkLst>
            <pc:docMk/>
            <pc:sldMk cId="3702220475" sldId="281"/>
            <ac:spMk id="4" creationId="{1B735E4F-F2F7-31CC-15CE-7304521442C1}"/>
          </ac:spMkLst>
        </pc:spChg>
        <pc:spChg chg="add mod">
          <ac:chgData name="Sean Martin" userId="7979d086-4e0c-4b97-9460-9e982e9192fa" providerId="ADAL" clId="{0B7FB0F3-AFAF-4E90-96FB-1A5E27807A52}" dt="2025-11-17T06:25:26.795" v="16139"/>
          <ac:spMkLst>
            <pc:docMk/>
            <pc:sldMk cId="3702220475" sldId="281"/>
            <ac:spMk id="5" creationId="{AADCE889-F279-BFB4-7A79-EB9E432AE009}"/>
          </ac:spMkLst>
        </pc:spChg>
        <pc:picChg chg="add mod">
          <ac:chgData name="Sean Martin" userId="7979d086-4e0c-4b97-9460-9e982e9192fa" providerId="ADAL" clId="{0B7FB0F3-AFAF-4E90-96FB-1A5E27807A52}" dt="2025-10-30T00:03:41.719" v="7163" actId="14100"/>
          <ac:picMkLst>
            <pc:docMk/>
            <pc:sldMk cId="3702220475" sldId="281"/>
            <ac:picMk id="6" creationId="{2D00A139-C6CF-4C7C-19B0-94276460BA5F}"/>
          </ac:picMkLst>
        </pc:picChg>
      </pc:sldChg>
      <pc:sldChg chg="addSp delSp modSp add mod">
        <pc:chgData name="Sean Martin" userId="7979d086-4e0c-4b97-9460-9e982e9192fa" providerId="ADAL" clId="{0B7FB0F3-AFAF-4E90-96FB-1A5E27807A52}" dt="2025-11-19T06:15:42.758" v="17234" actId="1038"/>
        <pc:sldMkLst>
          <pc:docMk/>
          <pc:sldMk cId="219099350" sldId="282"/>
        </pc:sldMkLst>
        <pc:spChg chg="mod">
          <ac:chgData name="Sean Martin" userId="7979d086-4e0c-4b97-9460-9e982e9192fa" providerId="ADAL" clId="{0B7FB0F3-AFAF-4E90-96FB-1A5E27807A52}" dt="2025-11-17T06:33:25.847" v="16253" actId="1076"/>
          <ac:spMkLst>
            <pc:docMk/>
            <pc:sldMk cId="219099350" sldId="282"/>
            <ac:spMk id="2" creationId="{F90460C9-4461-E4D2-B8E4-33CE219A2623}"/>
          </ac:spMkLst>
        </pc:spChg>
        <pc:spChg chg="add mod">
          <ac:chgData name="Sean Martin" userId="7979d086-4e0c-4b97-9460-9e982e9192fa" providerId="ADAL" clId="{0B7FB0F3-AFAF-4E90-96FB-1A5E27807A52}" dt="2025-11-12T03:37:30.129" v="12574" actId="1038"/>
          <ac:spMkLst>
            <pc:docMk/>
            <pc:sldMk cId="219099350" sldId="282"/>
            <ac:spMk id="3" creationId="{B0E4A2C6-1770-BD2A-A28B-6BE427E2E819}"/>
          </ac:spMkLst>
        </pc:spChg>
        <pc:spChg chg="add mod">
          <ac:chgData name="Sean Martin" userId="7979d086-4e0c-4b97-9460-9e982e9192fa" providerId="ADAL" clId="{0B7FB0F3-AFAF-4E90-96FB-1A5E27807A52}" dt="2025-11-12T03:37:48.715" v="12626" actId="1038"/>
          <ac:spMkLst>
            <pc:docMk/>
            <pc:sldMk cId="219099350" sldId="282"/>
            <ac:spMk id="4" creationId="{BA777D7D-9274-DA09-4A56-D7C788A71CE0}"/>
          </ac:spMkLst>
        </pc:spChg>
        <pc:spChg chg="add mod">
          <ac:chgData name="Sean Martin" userId="7979d086-4e0c-4b97-9460-9e982e9192fa" providerId="ADAL" clId="{0B7FB0F3-AFAF-4E90-96FB-1A5E27807A52}" dt="2025-11-12T03:37:35.467" v="12605" actId="1037"/>
          <ac:spMkLst>
            <pc:docMk/>
            <pc:sldMk cId="219099350" sldId="282"/>
            <ac:spMk id="5" creationId="{F48F5A58-2D95-540A-9076-B72BFCE64C69}"/>
          </ac:spMkLst>
        </pc:spChg>
        <pc:spChg chg="add mod">
          <ac:chgData name="Sean Martin" userId="7979d086-4e0c-4b97-9460-9e982e9192fa" providerId="ADAL" clId="{0B7FB0F3-AFAF-4E90-96FB-1A5E27807A52}" dt="2025-11-12T03:37:38.609" v="12624" actId="1038"/>
          <ac:spMkLst>
            <pc:docMk/>
            <pc:sldMk cId="219099350" sldId="282"/>
            <ac:spMk id="6" creationId="{B3DDC21F-ABAF-1CBE-3A64-5511A62387F2}"/>
          </ac:spMkLst>
        </pc:spChg>
        <pc:spChg chg="add mod">
          <ac:chgData name="Sean Martin" userId="7979d086-4e0c-4b97-9460-9e982e9192fa" providerId="ADAL" clId="{0B7FB0F3-AFAF-4E90-96FB-1A5E27807A52}" dt="2025-11-12T03:39:12.072" v="12882" actId="1035"/>
          <ac:spMkLst>
            <pc:docMk/>
            <pc:sldMk cId="219099350" sldId="282"/>
            <ac:spMk id="7" creationId="{53F971F4-1E18-7CC0-BEAB-289957D83719}"/>
          </ac:spMkLst>
        </pc:spChg>
        <pc:spChg chg="add mod">
          <ac:chgData name="Sean Martin" userId="7979d086-4e0c-4b97-9460-9e982e9192fa" providerId="ADAL" clId="{0B7FB0F3-AFAF-4E90-96FB-1A5E27807A52}" dt="2025-11-12T03:39:01.672" v="12858" actId="1036"/>
          <ac:spMkLst>
            <pc:docMk/>
            <pc:sldMk cId="219099350" sldId="282"/>
            <ac:spMk id="8" creationId="{F0B2182A-637B-3F0C-B3FF-28A0D55BA0FF}"/>
          </ac:spMkLst>
        </pc:spChg>
        <pc:spChg chg="add mod">
          <ac:chgData name="Sean Martin" userId="7979d086-4e0c-4b97-9460-9e982e9192fa" providerId="ADAL" clId="{0B7FB0F3-AFAF-4E90-96FB-1A5E27807A52}" dt="2025-11-12T03:38:59.711" v="12855" actId="1036"/>
          <ac:spMkLst>
            <pc:docMk/>
            <pc:sldMk cId="219099350" sldId="282"/>
            <ac:spMk id="9" creationId="{B774181E-0490-964A-6CC1-DE7DA40601B7}"/>
          </ac:spMkLst>
        </pc:spChg>
        <pc:spChg chg="add mod">
          <ac:chgData name="Sean Martin" userId="7979d086-4e0c-4b97-9460-9e982e9192fa" providerId="ADAL" clId="{0B7FB0F3-AFAF-4E90-96FB-1A5E27807A52}" dt="2025-11-12T03:39:15.983" v="12888" actId="1035"/>
          <ac:spMkLst>
            <pc:docMk/>
            <pc:sldMk cId="219099350" sldId="282"/>
            <ac:spMk id="10" creationId="{436A3F04-9A02-04E7-2148-399EA57B3091}"/>
          </ac:spMkLst>
        </pc:spChg>
        <pc:spChg chg="add mod">
          <ac:chgData name="Sean Martin" userId="7979d086-4e0c-4b97-9460-9e982e9192fa" providerId="ADAL" clId="{0B7FB0F3-AFAF-4E90-96FB-1A5E27807A52}" dt="2025-11-17T06:25:14.277" v="16128"/>
          <ac:spMkLst>
            <pc:docMk/>
            <pc:sldMk cId="219099350" sldId="282"/>
            <ac:spMk id="12" creationId="{48F6D6D5-7431-B14E-05E4-BD187B7B9408}"/>
          </ac:spMkLst>
        </pc:spChg>
        <pc:spChg chg="add mod">
          <ac:chgData name="Sean Martin" userId="7979d086-4e0c-4b97-9460-9e982e9192fa" providerId="ADAL" clId="{0B7FB0F3-AFAF-4E90-96FB-1A5E27807A52}" dt="2025-11-12T03:54:37.577" v="13138" actId="20577"/>
          <ac:spMkLst>
            <pc:docMk/>
            <pc:sldMk cId="219099350" sldId="282"/>
            <ac:spMk id="18" creationId="{1F763509-7E39-113C-743D-4E2E25FA68BE}"/>
          </ac:spMkLst>
        </pc:spChg>
        <pc:spChg chg="mod">
          <ac:chgData name="Sean Martin" userId="7979d086-4e0c-4b97-9460-9e982e9192fa" providerId="ADAL" clId="{0B7FB0F3-AFAF-4E90-96FB-1A5E27807A52}" dt="2025-11-12T03:46:18.314" v="12947" actId="6549"/>
          <ac:spMkLst>
            <pc:docMk/>
            <pc:sldMk cId="219099350" sldId="282"/>
            <ac:spMk id="67" creationId="{13C44163-AC1F-64D9-7A46-D9AAFB96D61D}"/>
          </ac:spMkLst>
        </pc:spChg>
        <pc:picChg chg="add mod ord modCrop">
          <ac:chgData name="Sean Martin" userId="7979d086-4e0c-4b97-9460-9e982e9192fa" providerId="ADAL" clId="{0B7FB0F3-AFAF-4E90-96FB-1A5E27807A52}" dt="2025-11-19T06:15:42.758" v="17234" actId="1038"/>
          <ac:picMkLst>
            <pc:docMk/>
            <pc:sldMk cId="219099350" sldId="282"/>
            <ac:picMk id="11" creationId="{0148B870-97B3-02A7-7559-E70CA2B97C46}"/>
          </ac:picMkLst>
        </pc:picChg>
      </pc:sldChg>
      <pc:sldChg chg="addSp delSp modSp add mod">
        <pc:chgData name="Sean Martin" userId="7979d086-4e0c-4b97-9460-9e982e9192fa" providerId="ADAL" clId="{0B7FB0F3-AFAF-4E90-96FB-1A5E27807A52}" dt="2025-11-24T03:28:13.705" v="21296" actId="20577"/>
        <pc:sldMkLst>
          <pc:docMk/>
          <pc:sldMk cId="586925211" sldId="283"/>
        </pc:sldMkLst>
        <pc:spChg chg="mod">
          <ac:chgData name="Sean Martin" userId="7979d086-4e0c-4b97-9460-9e982e9192fa" providerId="ADAL" clId="{0B7FB0F3-AFAF-4E90-96FB-1A5E27807A52}" dt="2025-11-12T01:19:12.232" v="10518" actId="1035"/>
          <ac:spMkLst>
            <pc:docMk/>
            <pc:sldMk cId="586925211" sldId="283"/>
            <ac:spMk id="2" creationId="{DABEC16E-896E-D7EC-EFA6-FB7824121B81}"/>
          </ac:spMkLst>
        </pc:spChg>
        <pc:spChg chg="mod">
          <ac:chgData name="Sean Martin" userId="7979d086-4e0c-4b97-9460-9e982e9192fa" providerId="ADAL" clId="{0B7FB0F3-AFAF-4E90-96FB-1A5E27807A52}" dt="2025-11-17T06:33:37.213" v="16260" actId="20577"/>
          <ac:spMkLst>
            <pc:docMk/>
            <pc:sldMk cId="586925211" sldId="283"/>
            <ac:spMk id="3" creationId="{0198B2BE-F365-35BA-0AEC-0BD1E4B71EE2}"/>
          </ac:spMkLst>
        </pc:spChg>
        <pc:spChg chg="mod">
          <ac:chgData name="Sean Martin" userId="7979d086-4e0c-4b97-9460-9e982e9192fa" providerId="ADAL" clId="{0B7FB0F3-AFAF-4E90-96FB-1A5E27807A52}" dt="2025-11-24T03:28:13.705" v="21296" actId="20577"/>
          <ac:spMkLst>
            <pc:docMk/>
            <pc:sldMk cId="586925211" sldId="283"/>
            <ac:spMk id="4" creationId="{3CEAF755-4C68-B84D-1D55-89C7DF53403E}"/>
          </ac:spMkLst>
        </pc:spChg>
        <pc:spChg chg="add mod">
          <ac:chgData name="Sean Martin" userId="7979d086-4e0c-4b97-9460-9e982e9192fa" providerId="ADAL" clId="{0B7FB0F3-AFAF-4E90-96FB-1A5E27807A52}" dt="2025-11-17T06:25:15.072" v="16129"/>
          <ac:spMkLst>
            <pc:docMk/>
            <pc:sldMk cId="586925211" sldId="283"/>
            <ac:spMk id="5" creationId="{D5DCDD6D-6B39-D1D9-1446-5CF0A0D6EF23}"/>
          </ac:spMkLst>
        </pc:spChg>
      </pc:sldChg>
      <pc:sldChg chg="addSp delSp modSp add mod ord modNotesTx">
        <pc:chgData name="Sean Martin" userId="7979d086-4e0c-4b97-9460-9e982e9192fa" providerId="ADAL" clId="{0B7FB0F3-AFAF-4E90-96FB-1A5E27807A52}" dt="2025-11-20T01:27:26.366" v="18105" actId="12"/>
        <pc:sldMkLst>
          <pc:docMk/>
          <pc:sldMk cId="1091423546" sldId="286"/>
        </pc:sldMkLst>
        <pc:spChg chg="mod">
          <ac:chgData name="Sean Martin" userId="7979d086-4e0c-4b97-9460-9e982e9192fa" providerId="ADAL" clId="{0B7FB0F3-AFAF-4E90-96FB-1A5E27807A52}" dt="2025-11-12T03:52:41.563" v="13101" actId="20577"/>
          <ac:spMkLst>
            <pc:docMk/>
            <pc:sldMk cId="1091423546" sldId="286"/>
            <ac:spMk id="2" creationId="{01EE0D7C-3842-3B9A-044F-655BAA064D20}"/>
          </ac:spMkLst>
        </pc:spChg>
        <pc:spChg chg="mod">
          <ac:chgData name="Sean Martin" userId="7979d086-4e0c-4b97-9460-9e982e9192fa" providerId="ADAL" clId="{0B7FB0F3-AFAF-4E90-96FB-1A5E27807A52}" dt="2025-11-20T01:27:26.366" v="18105" actId="12"/>
          <ac:spMkLst>
            <pc:docMk/>
            <pc:sldMk cId="1091423546" sldId="286"/>
            <ac:spMk id="4" creationId="{558E1277-4182-0FE0-3568-28E431D68B6A}"/>
          </ac:spMkLst>
        </pc:spChg>
        <pc:spChg chg="mod">
          <ac:chgData name="Sean Martin" userId="7979d086-4e0c-4b97-9460-9e982e9192fa" providerId="ADAL" clId="{0B7FB0F3-AFAF-4E90-96FB-1A5E27807A52}" dt="2025-11-17T06:33:49.207" v="16268" actId="1076"/>
          <ac:spMkLst>
            <pc:docMk/>
            <pc:sldMk cId="1091423546" sldId="286"/>
            <ac:spMk id="6" creationId="{7958F2E1-0905-8EA2-4DE0-38C38DDB8859}"/>
          </ac:spMkLst>
        </pc:spChg>
        <pc:spChg chg="add mod">
          <ac:chgData name="Sean Martin" userId="7979d086-4e0c-4b97-9460-9e982e9192fa" providerId="ADAL" clId="{0B7FB0F3-AFAF-4E90-96FB-1A5E27807A52}" dt="2025-11-17T06:25:16.640" v="16130"/>
          <ac:spMkLst>
            <pc:docMk/>
            <pc:sldMk cId="1091423546" sldId="286"/>
            <ac:spMk id="7" creationId="{8C92A719-F4B0-A1B0-68AE-31A4E2B493E9}"/>
          </ac:spMkLst>
        </pc:spChg>
        <pc:spChg chg="add mod">
          <ac:chgData name="Sean Martin" userId="7979d086-4e0c-4b97-9460-9e982e9192fa" providerId="ADAL" clId="{0B7FB0F3-AFAF-4E90-96FB-1A5E27807A52}" dt="2025-11-20T01:02:31.583" v="17397" actId="1076"/>
          <ac:spMkLst>
            <pc:docMk/>
            <pc:sldMk cId="1091423546" sldId="286"/>
            <ac:spMk id="8" creationId="{2E8AD40F-C64B-4E98-43D0-902943DBB678}"/>
          </ac:spMkLst>
        </pc:spChg>
        <pc:spChg chg="add mod">
          <ac:chgData name="Sean Martin" userId="7979d086-4e0c-4b97-9460-9e982e9192fa" providerId="ADAL" clId="{0B7FB0F3-AFAF-4E90-96FB-1A5E27807A52}" dt="2025-11-20T01:26:14.544" v="18063" actId="20577"/>
          <ac:spMkLst>
            <pc:docMk/>
            <pc:sldMk cId="1091423546" sldId="286"/>
            <ac:spMk id="9" creationId="{7FB30942-75A3-474B-8A67-13E2D76BC6F5}"/>
          </ac:spMkLst>
        </pc:spChg>
      </pc:sldChg>
      <pc:sldChg chg="addSp delSp modSp new mod modTransition">
        <pc:chgData name="Sean Martin" userId="7979d086-4e0c-4b97-9460-9e982e9192fa" providerId="ADAL" clId="{0B7FB0F3-AFAF-4E90-96FB-1A5E27807A52}" dt="2025-11-24T02:11:32.009" v="21206" actId="1035"/>
        <pc:sldMkLst>
          <pc:docMk/>
          <pc:sldMk cId="850135528" sldId="287"/>
        </pc:sldMkLst>
        <pc:spChg chg="mod">
          <ac:chgData name="Sean Martin" userId="7979d086-4e0c-4b97-9460-9e982e9192fa" providerId="ADAL" clId="{0B7FB0F3-AFAF-4E90-96FB-1A5E27807A52}" dt="2025-11-20T03:29:00.747" v="18600" actId="1076"/>
          <ac:spMkLst>
            <pc:docMk/>
            <pc:sldMk cId="850135528" sldId="287"/>
            <ac:spMk id="2" creationId="{9C85FFE5-32A4-91EA-5A08-650D2A41F1E2}"/>
          </ac:spMkLst>
        </pc:spChg>
        <pc:spChg chg="mod">
          <ac:chgData name="Sean Martin" userId="7979d086-4e0c-4b97-9460-9e982e9192fa" providerId="ADAL" clId="{0B7FB0F3-AFAF-4E90-96FB-1A5E27807A52}" dt="2025-11-24T02:11:26.241" v="21196" actId="1035"/>
          <ac:spMkLst>
            <pc:docMk/>
            <pc:sldMk cId="850135528" sldId="287"/>
            <ac:spMk id="3" creationId="{C8876997-8DE3-05E3-0F4F-EBFE4AC7EA73}"/>
          </ac:spMkLst>
        </pc:spChg>
        <pc:spChg chg="mod">
          <ac:chgData name="Sean Martin" userId="7979d086-4e0c-4b97-9460-9e982e9192fa" providerId="ADAL" clId="{0B7FB0F3-AFAF-4E90-96FB-1A5E27807A52}" dt="2025-11-17T06:34:36.941" v="16290" actId="1076"/>
          <ac:spMkLst>
            <pc:docMk/>
            <pc:sldMk cId="850135528" sldId="287"/>
            <ac:spMk id="4" creationId="{6746DF86-5675-DCAC-B92F-EFAD521A8C1D}"/>
          </ac:spMkLst>
        </pc:spChg>
        <pc:spChg chg="add mod">
          <ac:chgData name="Sean Martin" userId="7979d086-4e0c-4b97-9460-9e982e9192fa" providerId="ADAL" clId="{0B7FB0F3-AFAF-4E90-96FB-1A5E27807A52}" dt="2025-11-24T02:11:32.009" v="21206" actId="1035"/>
          <ac:spMkLst>
            <pc:docMk/>
            <pc:sldMk cId="850135528" sldId="287"/>
            <ac:spMk id="5" creationId="{2CB70453-C777-760D-1B00-A9DA15BEB22C}"/>
          </ac:spMkLst>
        </pc:spChg>
        <pc:spChg chg="add mod">
          <ac:chgData name="Sean Martin" userId="7979d086-4e0c-4b97-9460-9e982e9192fa" providerId="ADAL" clId="{0B7FB0F3-AFAF-4E90-96FB-1A5E27807A52}" dt="2025-11-17T06:25:19.864" v="16133"/>
          <ac:spMkLst>
            <pc:docMk/>
            <pc:sldMk cId="850135528" sldId="287"/>
            <ac:spMk id="6" creationId="{D0EE6BA7-AB5D-A0B2-C3C1-1DA09DE21EE2}"/>
          </ac:spMkLst>
        </pc:spChg>
        <pc:spChg chg="add mod">
          <ac:chgData name="Sean Martin" userId="7979d086-4e0c-4b97-9460-9e982e9192fa" providerId="ADAL" clId="{0B7FB0F3-AFAF-4E90-96FB-1A5E27807A52}" dt="2025-11-24T02:11:32.009" v="21206" actId="1035"/>
          <ac:spMkLst>
            <pc:docMk/>
            <pc:sldMk cId="850135528" sldId="287"/>
            <ac:spMk id="7" creationId="{C52F482C-ADC2-4822-58AA-348E4897BA16}"/>
          </ac:spMkLst>
        </pc:spChg>
      </pc:sldChg>
      <pc:sldChg chg="addSp delSp modSp add mod">
        <pc:chgData name="Sean Martin" userId="7979d086-4e0c-4b97-9460-9e982e9192fa" providerId="ADAL" clId="{0B7FB0F3-AFAF-4E90-96FB-1A5E27807A52}" dt="2025-11-18T06:40:58.972" v="16387" actId="14861"/>
        <pc:sldMkLst>
          <pc:docMk/>
          <pc:sldMk cId="4252726420" sldId="289"/>
        </pc:sldMkLst>
        <pc:spChg chg="mod">
          <ac:chgData name="Sean Martin" userId="7979d086-4e0c-4b97-9460-9e982e9192fa" providerId="ADAL" clId="{0B7FB0F3-AFAF-4E90-96FB-1A5E27807A52}" dt="2025-10-29T01:13:55.258" v="3738" actId="20577"/>
          <ac:spMkLst>
            <pc:docMk/>
            <pc:sldMk cId="4252726420" sldId="289"/>
            <ac:spMk id="2" creationId="{06866799-054B-EA1A-2418-5F739F1F1824}"/>
          </ac:spMkLst>
        </pc:spChg>
        <pc:spChg chg="add mod">
          <ac:chgData name="Sean Martin" userId="7979d086-4e0c-4b97-9460-9e982e9192fa" providerId="ADAL" clId="{0B7FB0F3-AFAF-4E90-96FB-1A5E27807A52}" dt="2025-11-12T01:04:02.739" v="10405" actId="1035"/>
          <ac:spMkLst>
            <pc:docMk/>
            <pc:sldMk cId="4252726420" sldId="289"/>
            <ac:spMk id="3" creationId="{8AEB4EB0-056F-0832-AF3E-0C574B45F3BC}"/>
          </ac:spMkLst>
        </pc:spChg>
        <pc:spChg chg="mod">
          <ac:chgData name="Sean Martin" userId="7979d086-4e0c-4b97-9460-9e982e9192fa" providerId="ADAL" clId="{0B7FB0F3-AFAF-4E90-96FB-1A5E27807A52}" dt="2025-11-17T06:27:14.904" v="16166" actId="1076"/>
          <ac:spMkLst>
            <pc:docMk/>
            <pc:sldMk cId="4252726420" sldId="289"/>
            <ac:spMk id="4" creationId="{AD046C7F-E6EC-3C27-5090-6B2EC7C98975}"/>
          </ac:spMkLst>
        </pc:spChg>
        <pc:spChg chg="add mod">
          <ac:chgData name="Sean Martin" userId="7979d086-4e0c-4b97-9460-9e982e9192fa" providerId="ADAL" clId="{0B7FB0F3-AFAF-4E90-96FB-1A5E27807A52}" dt="2025-11-18T06:40:58.972" v="16387" actId="14861"/>
          <ac:spMkLst>
            <pc:docMk/>
            <pc:sldMk cId="4252726420" sldId="289"/>
            <ac:spMk id="6" creationId="{F328FDCE-5A61-5991-A340-6F1C466C2C06}"/>
          </ac:spMkLst>
        </pc:spChg>
        <pc:spChg chg="add mod">
          <ac:chgData name="Sean Martin" userId="7979d086-4e0c-4b97-9460-9e982e9192fa" providerId="ADAL" clId="{0B7FB0F3-AFAF-4E90-96FB-1A5E27807A52}" dt="2025-11-17T06:24:54.789" v="16114"/>
          <ac:spMkLst>
            <pc:docMk/>
            <pc:sldMk cId="4252726420" sldId="289"/>
            <ac:spMk id="7" creationId="{4D7576BB-D6D1-56E3-9FEF-11F6481AE60A}"/>
          </ac:spMkLst>
        </pc:spChg>
        <pc:spChg chg="add mod">
          <ac:chgData name="Sean Martin" userId="7979d086-4e0c-4b97-9460-9e982e9192fa" providerId="ADAL" clId="{0B7FB0F3-AFAF-4E90-96FB-1A5E27807A52}" dt="2025-11-18T06:37:53.958" v="16355" actId="6549"/>
          <ac:spMkLst>
            <pc:docMk/>
            <pc:sldMk cId="4252726420" sldId="289"/>
            <ac:spMk id="8" creationId="{6965C64B-23D9-9713-8FC3-DF6AF5177D10}"/>
          </ac:spMkLst>
        </pc:spChg>
        <pc:spChg chg="add mod">
          <ac:chgData name="Sean Martin" userId="7979d086-4e0c-4b97-9460-9e982e9192fa" providerId="ADAL" clId="{0B7FB0F3-AFAF-4E90-96FB-1A5E27807A52}" dt="2025-11-12T03:24:03.132" v="12041" actId="20577"/>
          <ac:spMkLst>
            <pc:docMk/>
            <pc:sldMk cId="4252726420" sldId="289"/>
            <ac:spMk id="12" creationId="{38BA5680-57BF-789D-998D-B193AF74E03C}"/>
          </ac:spMkLst>
        </pc:spChg>
        <pc:picChg chg="add mod">
          <ac:chgData name="Sean Martin" userId="7979d086-4e0c-4b97-9460-9e982e9192fa" providerId="ADAL" clId="{0B7FB0F3-AFAF-4E90-96FB-1A5E27807A52}" dt="2025-11-18T06:40:58.972" v="16387" actId="14861"/>
          <ac:picMkLst>
            <pc:docMk/>
            <pc:sldMk cId="4252726420" sldId="289"/>
            <ac:picMk id="5" creationId="{7FE0D717-C2EB-5C03-CC9C-5263CB651D58}"/>
          </ac:picMkLst>
        </pc:picChg>
        <pc:picChg chg="add mod">
          <ac:chgData name="Sean Martin" userId="7979d086-4e0c-4b97-9460-9e982e9192fa" providerId="ADAL" clId="{0B7FB0F3-AFAF-4E90-96FB-1A5E27807A52}" dt="2025-11-18T06:40:37.229" v="16378" actId="14861"/>
          <ac:picMkLst>
            <pc:docMk/>
            <pc:sldMk cId="4252726420" sldId="289"/>
            <ac:picMk id="10" creationId="{4C1AE1ED-4B29-1B21-3E5D-61FBCF7D60F9}"/>
          </ac:picMkLst>
        </pc:picChg>
      </pc:sldChg>
      <pc:sldChg chg="addSp delSp modSp new mod ord modTransition modNotesTx">
        <pc:chgData name="Sean Martin" userId="7979d086-4e0c-4b97-9460-9e982e9192fa" providerId="ADAL" clId="{0B7FB0F3-AFAF-4E90-96FB-1A5E27807A52}" dt="2025-11-24T01:05:19.047" v="21071"/>
        <pc:sldMkLst>
          <pc:docMk/>
          <pc:sldMk cId="254014629" sldId="290"/>
        </pc:sldMkLst>
        <pc:spChg chg="mod">
          <ac:chgData name="Sean Martin" userId="7979d086-4e0c-4b97-9460-9e982e9192fa" providerId="ADAL" clId="{0B7FB0F3-AFAF-4E90-96FB-1A5E27807A52}" dt="2025-10-29T04:27:26.050" v="4772" actId="20577"/>
          <ac:spMkLst>
            <pc:docMk/>
            <pc:sldMk cId="254014629" sldId="290"/>
            <ac:spMk id="2" creationId="{70A2FB87-1ADB-E951-E891-37CCDC759BF1}"/>
          </ac:spMkLst>
        </pc:spChg>
        <pc:spChg chg="mod">
          <ac:chgData name="Sean Martin" userId="7979d086-4e0c-4b97-9460-9e982e9192fa" providerId="ADAL" clId="{0B7FB0F3-AFAF-4E90-96FB-1A5E27807A52}" dt="2025-11-17T00:49:45.701" v="15989" actId="20577"/>
          <ac:spMkLst>
            <pc:docMk/>
            <pc:sldMk cId="254014629" sldId="290"/>
            <ac:spMk id="3" creationId="{CF1A05A9-FF30-3A45-C5C3-555A985BEE38}"/>
          </ac:spMkLst>
        </pc:spChg>
        <pc:spChg chg="mod">
          <ac:chgData name="Sean Martin" userId="7979d086-4e0c-4b97-9460-9e982e9192fa" providerId="ADAL" clId="{0B7FB0F3-AFAF-4E90-96FB-1A5E27807A52}" dt="2025-11-17T06:28:00.966" v="16184" actId="1076"/>
          <ac:spMkLst>
            <pc:docMk/>
            <pc:sldMk cId="254014629" sldId="290"/>
            <ac:spMk id="5" creationId="{B4FC88AF-BA2D-9457-8A95-D01C2FE149AE}"/>
          </ac:spMkLst>
        </pc:spChg>
        <pc:spChg chg="add mod">
          <ac:chgData name="Sean Martin" userId="7979d086-4e0c-4b97-9460-9e982e9192fa" providerId="ADAL" clId="{0B7FB0F3-AFAF-4E90-96FB-1A5E27807A52}" dt="2025-11-17T06:25:00.407" v="16118"/>
          <ac:spMkLst>
            <pc:docMk/>
            <pc:sldMk cId="254014629" sldId="290"/>
            <ac:spMk id="6" creationId="{38D97EFB-8D7F-3730-EF4F-B9D68B825BE3}"/>
          </ac:spMkLst>
        </pc:spChg>
      </pc:sldChg>
      <pc:sldChg chg="addSp delSp modSp new del mod ord modTransition">
        <pc:chgData name="Sean Martin" userId="7979d086-4e0c-4b97-9460-9e982e9192fa" providerId="ADAL" clId="{0B7FB0F3-AFAF-4E90-96FB-1A5E27807A52}" dt="2025-11-24T03:57:06.243" v="21297" actId="47"/>
        <pc:sldMkLst>
          <pc:docMk/>
          <pc:sldMk cId="1539504935" sldId="292"/>
        </pc:sldMkLst>
      </pc:sldChg>
      <pc:sldChg chg="addSp delSp modSp add del mod ord">
        <pc:chgData name="Sean Martin" userId="7979d086-4e0c-4b97-9460-9e982e9192fa" providerId="ADAL" clId="{0B7FB0F3-AFAF-4E90-96FB-1A5E27807A52}" dt="2025-11-24T03:57:06.243" v="21297" actId="47"/>
        <pc:sldMkLst>
          <pc:docMk/>
          <pc:sldMk cId="3239330982" sldId="293"/>
        </pc:sldMkLst>
      </pc:sldChg>
      <pc:sldChg chg="modSp add del mod ord">
        <pc:chgData name="Sean Martin" userId="7979d086-4e0c-4b97-9460-9e982e9192fa" providerId="ADAL" clId="{0B7FB0F3-AFAF-4E90-96FB-1A5E27807A52}" dt="2025-11-24T03:57:06.243" v="21297" actId="47"/>
        <pc:sldMkLst>
          <pc:docMk/>
          <pc:sldMk cId="3699762245" sldId="294"/>
        </pc:sldMkLst>
      </pc:sldChg>
      <pc:sldChg chg="add del ord">
        <pc:chgData name="Sean Martin" userId="7979d086-4e0c-4b97-9460-9e982e9192fa" providerId="ADAL" clId="{0B7FB0F3-AFAF-4E90-96FB-1A5E27807A52}" dt="2025-11-24T03:57:06.243" v="21297" actId="47"/>
        <pc:sldMkLst>
          <pc:docMk/>
          <pc:sldMk cId="3539162238" sldId="295"/>
        </pc:sldMkLst>
      </pc:sldChg>
      <pc:sldChg chg="modSp add del mod ord modAnim">
        <pc:chgData name="Sean Martin" userId="7979d086-4e0c-4b97-9460-9e982e9192fa" providerId="ADAL" clId="{0B7FB0F3-AFAF-4E90-96FB-1A5E27807A52}" dt="2025-11-24T03:57:06.243" v="21297" actId="47"/>
        <pc:sldMkLst>
          <pc:docMk/>
          <pc:sldMk cId="4045169022" sldId="296"/>
        </pc:sldMkLst>
      </pc:sldChg>
      <pc:sldChg chg="addSp delSp modSp add mod">
        <pc:chgData name="Sean Martin" userId="7979d086-4e0c-4b97-9460-9e982e9192fa" providerId="ADAL" clId="{0B7FB0F3-AFAF-4E90-96FB-1A5E27807A52}" dt="2025-11-24T02:10:52.236" v="21160" actId="1036"/>
        <pc:sldMkLst>
          <pc:docMk/>
          <pc:sldMk cId="4184569666" sldId="297"/>
        </pc:sldMkLst>
        <pc:spChg chg="mod">
          <ac:chgData name="Sean Martin" userId="7979d086-4e0c-4b97-9460-9e982e9192fa" providerId="ADAL" clId="{0B7FB0F3-AFAF-4E90-96FB-1A5E27807A52}" dt="2025-11-17T06:34:21.486" v="16283" actId="1076"/>
          <ac:spMkLst>
            <pc:docMk/>
            <pc:sldMk cId="4184569666" sldId="297"/>
            <ac:spMk id="3" creationId="{38EE3296-9125-D453-DA8E-F0FE8A384A3C}"/>
          </ac:spMkLst>
        </pc:spChg>
        <pc:spChg chg="mod">
          <ac:chgData name="Sean Martin" userId="7979d086-4e0c-4b97-9460-9e982e9192fa" providerId="ADAL" clId="{0B7FB0F3-AFAF-4E90-96FB-1A5E27807A52}" dt="2025-11-24T02:10:52.236" v="21160" actId="1036"/>
          <ac:spMkLst>
            <pc:docMk/>
            <pc:sldMk cId="4184569666" sldId="297"/>
            <ac:spMk id="4" creationId="{2E1C7DBC-C89D-EE5C-0CCB-D8DF99D910DB}"/>
          </ac:spMkLst>
        </pc:spChg>
        <pc:spChg chg="add mod">
          <ac:chgData name="Sean Martin" userId="7979d086-4e0c-4b97-9460-9e982e9192fa" providerId="ADAL" clId="{0B7FB0F3-AFAF-4E90-96FB-1A5E27807A52}" dt="2025-11-17T06:25:19.161" v="16132"/>
          <ac:spMkLst>
            <pc:docMk/>
            <pc:sldMk cId="4184569666" sldId="297"/>
            <ac:spMk id="6" creationId="{F3971519-F628-14C7-D82F-AF37C193C678}"/>
          </ac:spMkLst>
        </pc:spChg>
      </pc:sldChg>
      <pc:sldChg chg="addSp modSp new mod ord">
        <pc:chgData name="Sean Martin" userId="7979d086-4e0c-4b97-9460-9e982e9192fa" providerId="ADAL" clId="{0B7FB0F3-AFAF-4E90-96FB-1A5E27807A52}" dt="2025-11-17T06:25:24.886" v="16137"/>
        <pc:sldMkLst>
          <pc:docMk/>
          <pc:sldMk cId="2449114413" sldId="298"/>
        </pc:sldMkLst>
        <pc:spChg chg="mod">
          <ac:chgData name="Sean Martin" userId="7979d086-4e0c-4b97-9460-9e982e9192fa" providerId="ADAL" clId="{0B7FB0F3-AFAF-4E90-96FB-1A5E27807A52}" dt="2025-11-16T23:14:58.535" v="14983" actId="20577"/>
          <ac:spMkLst>
            <pc:docMk/>
            <pc:sldMk cId="2449114413" sldId="298"/>
            <ac:spMk id="2" creationId="{B9EFC655-11FB-F6DD-74CE-E0C391FD9D5F}"/>
          </ac:spMkLst>
        </pc:spChg>
        <pc:spChg chg="mod">
          <ac:chgData name="Sean Martin" userId="7979d086-4e0c-4b97-9460-9e982e9192fa" providerId="ADAL" clId="{0B7FB0F3-AFAF-4E90-96FB-1A5E27807A52}" dt="2025-11-16T23:18:35.582" v="15062" actId="27636"/>
          <ac:spMkLst>
            <pc:docMk/>
            <pc:sldMk cId="2449114413" sldId="298"/>
            <ac:spMk id="3" creationId="{80AA858C-CF6D-E237-94A6-54001F2E5B10}"/>
          </ac:spMkLst>
        </pc:spChg>
        <pc:spChg chg="add mod">
          <ac:chgData name="Sean Martin" userId="7979d086-4e0c-4b97-9460-9e982e9192fa" providerId="ADAL" clId="{0B7FB0F3-AFAF-4E90-96FB-1A5E27807A52}" dt="2025-11-16T23:16:18.149" v="14996"/>
          <ac:spMkLst>
            <pc:docMk/>
            <pc:sldMk cId="2449114413" sldId="298"/>
            <ac:spMk id="4" creationId="{E2E8413A-081D-E6DA-30EC-8EFC70B980BF}"/>
          </ac:spMkLst>
        </pc:spChg>
        <pc:spChg chg="add mod">
          <ac:chgData name="Sean Martin" userId="7979d086-4e0c-4b97-9460-9e982e9192fa" providerId="ADAL" clId="{0B7FB0F3-AFAF-4E90-96FB-1A5E27807A52}" dt="2025-11-16T23:16:18.149" v="14996"/>
          <ac:spMkLst>
            <pc:docMk/>
            <pc:sldMk cId="2449114413" sldId="298"/>
            <ac:spMk id="5" creationId="{E7407A9B-679B-2C0E-29C7-8CD0A0E57F70}"/>
          </ac:spMkLst>
        </pc:spChg>
        <pc:spChg chg="add mod">
          <ac:chgData name="Sean Martin" userId="7979d086-4e0c-4b97-9460-9e982e9192fa" providerId="ADAL" clId="{0B7FB0F3-AFAF-4E90-96FB-1A5E27807A52}" dt="2025-11-16T23:16:18.149" v="14996"/>
          <ac:spMkLst>
            <pc:docMk/>
            <pc:sldMk cId="2449114413" sldId="298"/>
            <ac:spMk id="6" creationId="{9002A41A-97B1-84B4-1355-220AAC02F608}"/>
          </ac:spMkLst>
        </pc:spChg>
        <pc:spChg chg="add mod">
          <ac:chgData name="Sean Martin" userId="7979d086-4e0c-4b97-9460-9e982e9192fa" providerId="ADAL" clId="{0B7FB0F3-AFAF-4E90-96FB-1A5E27807A52}" dt="2025-11-16T23:16:18.149" v="14996"/>
          <ac:spMkLst>
            <pc:docMk/>
            <pc:sldMk cId="2449114413" sldId="298"/>
            <ac:spMk id="7" creationId="{858BA297-53B3-3A98-493B-E5CD7755A2F8}"/>
          </ac:spMkLst>
        </pc:spChg>
        <pc:spChg chg="add mod">
          <ac:chgData name="Sean Martin" userId="7979d086-4e0c-4b97-9460-9e982e9192fa" providerId="ADAL" clId="{0B7FB0F3-AFAF-4E90-96FB-1A5E27807A52}" dt="2025-11-16T23:16:18.149" v="14996"/>
          <ac:spMkLst>
            <pc:docMk/>
            <pc:sldMk cId="2449114413" sldId="298"/>
            <ac:spMk id="8" creationId="{414CA02D-AC70-90B0-8A31-8157CA2003BC}"/>
          </ac:spMkLst>
        </pc:spChg>
        <pc:spChg chg="add mod">
          <ac:chgData name="Sean Martin" userId="7979d086-4e0c-4b97-9460-9e982e9192fa" providerId="ADAL" clId="{0B7FB0F3-AFAF-4E90-96FB-1A5E27807A52}" dt="2025-11-16T23:16:18.149" v="14996"/>
          <ac:spMkLst>
            <pc:docMk/>
            <pc:sldMk cId="2449114413" sldId="298"/>
            <ac:spMk id="9" creationId="{E7B328A8-B06A-35F6-F9B9-501395781BE4}"/>
          </ac:spMkLst>
        </pc:spChg>
        <pc:spChg chg="add mod">
          <ac:chgData name="Sean Martin" userId="7979d086-4e0c-4b97-9460-9e982e9192fa" providerId="ADAL" clId="{0B7FB0F3-AFAF-4E90-96FB-1A5E27807A52}" dt="2025-11-16T23:16:18.149" v="14996"/>
          <ac:spMkLst>
            <pc:docMk/>
            <pc:sldMk cId="2449114413" sldId="298"/>
            <ac:spMk id="10" creationId="{33B701F3-24C0-3B79-5B12-0DA681AB603E}"/>
          </ac:spMkLst>
        </pc:spChg>
        <pc:spChg chg="add mod">
          <ac:chgData name="Sean Martin" userId="7979d086-4e0c-4b97-9460-9e982e9192fa" providerId="ADAL" clId="{0B7FB0F3-AFAF-4E90-96FB-1A5E27807A52}" dt="2025-11-16T23:16:18.149" v="14996"/>
          <ac:spMkLst>
            <pc:docMk/>
            <pc:sldMk cId="2449114413" sldId="298"/>
            <ac:spMk id="11" creationId="{F15F12BD-3098-13C5-0941-4093705B45C7}"/>
          </ac:spMkLst>
        </pc:spChg>
        <pc:spChg chg="add mod">
          <ac:chgData name="Sean Martin" userId="7979d086-4e0c-4b97-9460-9e982e9192fa" providerId="ADAL" clId="{0B7FB0F3-AFAF-4E90-96FB-1A5E27807A52}" dt="2025-11-16T23:16:18.149" v="14996"/>
          <ac:spMkLst>
            <pc:docMk/>
            <pc:sldMk cId="2449114413" sldId="298"/>
            <ac:spMk id="12" creationId="{DCDDA8C3-4EB5-D81F-37CF-F1CCECC5A091}"/>
          </ac:spMkLst>
        </pc:spChg>
        <pc:spChg chg="add mod">
          <ac:chgData name="Sean Martin" userId="7979d086-4e0c-4b97-9460-9e982e9192fa" providerId="ADAL" clId="{0B7FB0F3-AFAF-4E90-96FB-1A5E27807A52}" dt="2025-11-16T23:16:18.149" v="14996"/>
          <ac:spMkLst>
            <pc:docMk/>
            <pc:sldMk cId="2449114413" sldId="298"/>
            <ac:spMk id="13" creationId="{8910E79D-6FB0-9458-C914-73DC2123BA8E}"/>
          </ac:spMkLst>
        </pc:spChg>
        <pc:spChg chg="add mod">
          <ac:chgData name="Sean Martin" userId="7979d086-4e0c-4b97-9460-9e982e9192fa" providerId="ADAL" clId="{0B7FB0F3-AFAF-4E90-96FB-1A5E27807A52}" dt="2025-11-17T06:25:24.886" v="16137"/>
          <ac:spMkLst>
            <pc:docMk/>
            <pc:sldMk cId="2449114413" sldId="298"/>
            <ac:spMk id="15" creationId="{1A5D8EDF-AF3B-2C53-199E-A084B1149736}"/>
          </ac:spMkLst>
        </pc:spChg>
      </pc:sldChg>
      <pc:sldChg chg="addSp delSp modSp new mod ord">
        <pc:chgData name="Sean Martin" userId="7979d086-4e0c-4b97-9460-9e982e9192fa" providerId="ADAL" clId="{0B7FB0F3-AFAF-4E90-96FB-1A5E27807A52}" dt="2025-11-20T03:15:39.144" v="18440" actId="1076"/>
        <pc:sldMkLst>
          <pc:docMk/>
          <pc:sldMk cId="4281829273" sldId="299"/>
        </pc:sldMkLst>
        <pc:spChg chg="mod">
          <ac:chgData name="Sean Martin" userId="7979d086-4e0c-4b97-9460-9e982e9192fa" providerId="ADAL" clId="{0B7FB0F3-AFAF-4E90-96FB-1A5E27807A52}" dt="2025-11-20T03:12:58.625" v="18346" actId="1038"/>
          <ac:spMkLst>
            <pc:docMk/>
            <pc:sldMk cId="4281829273" sldId="299"/>
            <ac:spMk id="2" creationId="{2441E407-529C-CF5C-0BFD-C92FEF8E5D5F}"/>
          </ac:spMkLst>
        </pc:spChg>
        <pc:spChg chg="mod">
          <ac:chgData name="Sean Martin" userId="7979d086-4e0c-4b97-9460-9e982e9192fa" providerId="ADAL" clId="{0B7FB0F3-AFAF-4E90-96FB-1A5E27807A52}" dt="2025-11-17T06:33:59.479" v="16274" actId="1076"/>
          <ac:spMkLst>
            <pc:docMk/>
            <pc:sldMk cId="4281829273" sldId="299"/>
            <ac:spMk id="4" creationId="{C897C92B-2DD1-B3F4-B7B2-3A72F5C484E3}"/>
          </ac:spMkLst>
        </pc:spChg>
        <pc:spChg chg="add mod">
          <ac:chgData name="Sean Martin" userId="7979d086-4e0c-4b97-9460-9e982e9192fa" providerId="ADAL" clId="{0B7FB0F3-AFAF-4E90-96FB-1A5E27807A52}" dt="2025-11-17T06:25:18.372" v="16131"/>
          <ac:spMkLst>
            <pc:docMk/>
            <pc:sldMk cId="4281829273" sldId="299"/>
            <ac:spMk id="5" creationId="{E774DEEA-2990-CAEA-73B0-971244E61DDB}"/>
          </ac:spMkLst>
        </pc:spChg>
        <pc:spChg chg="add mod">
          <ac:chgData name="Sean Martin" userId="7979d086-4e0c-4b97-9460-9e982e9192fa" providerId="ADAL" clId="{0B7FB0F3-AFAF-4E90-96FB-1A5E27807A52}" dt="2025-11-20T03:15:39.144" v="18440" actId="1076"/>
          <ac:spMkLst>
            <pc:docMk/>
            <pc:sldMk cId="4281829273" sldId="299"/>
            <ac:spMk id="20" creationId="{9321475C-D2F0-5290-F4FB-6E6D56DD8FBB}"/>
          </ac:spMkLst>
        </pc:spChg>
        <pc:picChg chg="add mod">
          <ac:chgData name="Sean Martin" userId="7979d086-4e0c-4b97-9460-9e982e9192fa" providerId="ADAL" clId="{0B7FB0F3-AFAF-4E90-96FB-1A5E27807A52}" dt="2025-11-20T03:15:28.791" v="18438" actId="1037"/>
          <ac:picMkLst>
            <pc:docMk/>
            <pc:sldMk cId="4281829273" sldId="299"/>
            <ac:picMk id="19" creationId="{6D34DF1F-852D-B28E-9DB4-0D8CD6EE0F8D}"/>
          </ac:picMkLst>
        </pc:picChg>
      </pc:sldChg>
      <pc:sldChg chg="addSp modSp add mod">
        <pc:chgData name="Sean Martin" userId="7979d086-4e0c-4b97-9460-9e982e9192fa" providerId="ADAL" clId="{0B7FB0F3-AFAF-4E90-96FB-1A5E27807A52}" dt="2025-11-23T23:12:26.203" v="21069" actId="20577"/>
        <pc:sldMkLst>
          <pc:docMk/>
          <pc:sldMk cId="760937002" sldId="300"/>
        </pc:sldMkLst>
        <pc:spChg chg="mod">
          <ac:chgData name="Sean Martin" userId="7979d086-4e0c-4b97-9460-9e982e9192fa" providerId="ADAL" clId="{0B7FB0F3-AFAF-4E90-96FB-1A5E27807A52}" dt="2025-11-23T23:12:26.203" v="21069" actId="20577"/>
          <ac:spMkLst>
            <pc:docMk/>
            <pc:sldMk cId="760937002" sldId="300"/>
            <ac:spMk id="3" creationId="{10D12E28-62C2-9E4D-58AD-82BD25BE3A24}"/>
          </ac:spMkLst>
        </pc:spChg>
        <pc:picChg chg="add mod modCrop">
          <ac:chgData name="Sean Martin" userId="7979d086-4e0c-4b97-9460-9e982e9192fa" providerId="ADAL" clId="{0B7FB0F3-AFAF-4E90-96FB-1A5E27807A52}" dt="2025-11-19T05:48:27.222" v="16481" actId="14861"/>
          <ac:picMkLst>
            <pc:docMk/>
            <pc:sldMk cId="760937002" sldId="300"/>
            <ac:picMk id="7" creationId="{FEACFEBA-A8AE-5A58-AE5F-C11993993147}"/>
          </ac:picMkLst>
        </pc:picChg>
      </pc:sldChg>
      <pc:sldChg chg="addSp delSp modSp add mod">
        <pc:chgData name="Sean Martin" userId="7979d086-4e0c-4b97-9460-9e982e9192fa" providerId="ADAL" clId="{0B7FB0F3-AFAF-4E90-96FB-1A5E27807A52}" dt="2025-11-19T06:14:13.879" v="17231" actId="20577"/>
        <pc:sldMkLst>
          <pc:docMk/>
          <pc:sldMk cId="2827121900" sldId="301"/>
        </pc:sldMkLst>
        <pc:spChg chg="mod">
          <ac:chgData name="Sean Martin" userId="7979d086-4e0c-4b97-9460-9e982e9192fa" providerId="ADAL" clId="{0B7FB0F3-AFAF-4E90-96FB-1A5E27807A52}" dt="2025-11-19T06:14:13.879" v="17231" actId="20577"/>
          <ac:spMkLst>
            <pc:docMk/>
            <pc:sldMk cId="2827121900" sldId="301"/>
            <ac:spMk id="3" creationId="{1108A5F1-4F5C-F371-A5E4-1C7E901581D7}"/>
          </ac:spMkLst>
        </pc:spChg>
        <pc:spChg chg="add mod">
          <ac:chgData name="Sean Martin" userId="7979d086-4e0c-4b97-9460-9e982e9192fa" providerId="ADAL" clId="{0B7FB0F3-AFAF-4E90-96FB-1A5E27807A52}" dt="2025-11-19T05:54:24.902" v="16640"/>
          <ac:spMkLst>
            <pc:docMk/>
            <pc:sldMk cId="2827121900" sldId="301"/>
            <ac:spMk id="13" creationId="{D676E352-2D61-AB91-58C9-807CD7350699}"/>
          </ac:spMkLst>
        </pc:spChg>
        <pc:spChg chg="mod">
          <ac:chgData name="Sean Martin" userId="7979d086-4e0c-4b97-9460-9e982e9192fa" providerId="ADAL" clId="{0B7FB0F3-AFAF-4E90-96FB-1A5E27807A52}" dt="2025-11-19T05:55:59.104" v="16652" actId="6549"/>
          <ac:spMkLst>
            <pc:docMk/>
            <pc:sldMk cId="2827121900" sldId="301"/>
            <ac:spMk id="21" creationId="{30CBC5CC-FC1E-AC77-B1BD-70043B7D384B}"/>
          </ac:spMkLst>
        </pc:spChg>
      </pc:sldChg>
      <pc:sldChg chg="addSp delSp modSp add del mod">
        <pc:chgData name="Sean Martin" userId="7979d086-4e0c-4b97-9460-9e982e9192fa" providerId="ADAL" clId="{0B7FB0F3-AFAF-4E90-96FB-1A5E27807A52}" dt="2025-11-20T01:29:51.607" v="18150" actId="313"/>
        <pc:sldMkLst>
          <pc:docMk/>
          <pc:sldMk cId="992672235" sldId="302"/>
        </pc:sldMkLst>
        <pc:spChg chg="add del">
          <ac:chgData name="Sean Martin" userId="7979d086-4e0c-4b97-9460-9e982e9192fa" providerId="ADAL" clId="{0B7FB0F3-AFAF-4E90-96FB-1A5E27807A52}" dt="2025-11-20T01:01:43.300" v="17384" actId="478"/>
          <ac:spMkLst>
            <pc:docMk/>
            <pc:sldMk cId="992672235" sldId="302"/>
            <ac:spMk id="3" creationId="{3D81B4B3-C468-9B59-90BA-19B73A72F394}"/>
          </ac:spMkLst>
        </pc:spChg>
        <pc:spChg chg="mod">
          <ac:chgData name="Sean Martin" userId="7979d086-4e0c-4b97-9460-9e982e9192fa" providerId="ADAL" clId="{0B7FB0F3-AFAF-4E90-96FB-1A5E27807A52}" dt="2025-11-20T01:29:51.607" v="18150" actId="313"/>
          <ac:spMkLst>
            <pc:docMk/>
            <pc:sldMk cId="992672235" sldId="302"/>
            <ac:spMk id="4" creationId="{1DB98A79-7C3A-4C2E-29EC-422E18C54456}"/>
          </ac:spMkLst>
        </pc:spChg>
      </pc:sldChg>
      <pc:sldMasterChg chg="setBg modSldLayout">
        <pc:chgData name="Sean Martin" userId="7979d086-4e0c-4b97-9460-9e982e9192fa" providerId="ADAL" clId="{0B7FB0F3-AFAF-4E90-96FB-1A5E27807A52}" dt="2025-10-29T06:26:26.829" v="5576"/>
        <pc:sldMasterMkLst>
          <pc:docMk/>
          <pc:sldMasterMk cId="3405237344" sldId="2147483648"/>
        </pc:sldMasterMkLst>
        <pc:sldLayoutChg chg="setBg">
          <pc:chgData name="Sean Martin" userId="7979d086-4e0c-4b97-9460-9e982e9192fa" providerId="ADAL" clId="{0B7FB0F3-AFAF-4E90-96FB-1A5E27807A52}" dt="2025-10-29T06:26:26.829" v="5576"/>
          <pc:sldLayoutMkLst>
            <pc:docMk/>
            <pc:sldMasterMk cId="3405237344" sldId="2147483648"/>
            <pc:sldLayoutMk cId="1837952571" sldId="2147483649"/>
          </pc:sldLayoutMkLst>
        </pc:sldLayoutChg>
        <pc:sldLayoutChg chg="setBg">
          <pc:chgData name="Sean Martin" userId="7979d086-4e0c-4b97-9460-9e982e9192fa" providerId="ADAL" clId="{0B7FB0F3-AFAF-4E90-96FB-1A5E27807A52}" dt="2025-10-29T06:26:26.829" v="5576"/>
          <pc:sldLayoutMkLst>
            <pc:docMk/>
            <pc:sldMasterMk cId="3405237344" sldId="2147483648"/>
            <pc:sldLayoutMk cId="3364917287" sldId="2147483650"/>
          </pc:sldLayoutMkLst>
        </pc:sldLayoutChg>
        <pc:sldLayoutChg chg="setBg">
          <pc:chgData name="Sean Martin" userId="7979d086-4e0c-4b97-9460-9e982e9192fa" providerId="ADAL" clId="{0B7FB0F3-AFAF-4E90-96FB-1A5E27807A52}" dt="2025-10-29T06:26:26.829" v="5576"/>
          <pc:sldLayoutMkLst>
            <pc:docMk/>
            <pc:sldMasterMk cId="3405237344" sldId="2147483648"/>
            <pc:sldLayoutMk cId="2431842617" sldId="2147483651"/>
          </pc:sldLayoutMkLst>
        </pc:sldLayoutChg>
        <pc:sldLayoutChg chg="setBg">
          <pc:chgData name="Sean Martin" userId="7979d086-4e0c-4b97-9460-9e982e9192fa" providerId="ADAL" clId="{0B7FB0F3-AFAF-4E90-96FB-1A5E27807A52}" dt="2025-10-29T06:26:26.829" v="5576"/>
          <pc:sldLayoutMkLst>
            <pc:docMk/>
            <pc:sldMasterMk cId="3405237344" sldId="2147483648"/>
            <pc:sldLayoutMk cId="3798931163" sldId="2147483652"/>
          </pc:sldLayoutMkLst>
        </pc:sldLayoutChg>
        <pc:sldLayoutChg chg="setBg">
          <pc:chgData name="Sean Martin" userId="7979d086-4e0c-4b97-9460-9e982e9192fa" providerId="ADAL" clId="{0B7FB0F3-AFAF-4E90-96FB-1A5E27807A52}" dt="2025-10-29T06:26:26.829" v="5576"/>
          <pc:sldLayoutMkLst>
            <pc:docMk/>
            <pc:sldMasterMk cId="3405237344" sldId="2147483648"/>
            <pc:sldLayoutMk cId="1854171218" sldId="2147483653"/>
          </pc:sldLayoutMkLst>
        </pc:sldLayoutChg>
        <pc:sldLayoutChg chg="setBg">
          <pc:chgData name="Sean Martin" userId="7979d086-4e0c-4b97-9460-9e982e9192fa" providerId="ADAL" clId="{0B7FB0F3-AFAF-4E90-96FB-1A5E27807A52}" dt="2025-10-29T06:26:26.829" v="5576"/>
          <pc:sldLayoutMkLst>
            <pc:docMk/>
            <pc:sldMasterMk cId="3405237344" sldId="2147483648"/>
            <pc:sldLayoutMk cId="416556873" sldId="2147483654"/>
          </pc:sldLayoutMkLst>
        </pc:sldLayoutChg>
        <pc:sldLayoutChg chg="setBg">
          <pc:chgData name="Sean Martin" userId="7979d086-4e0c-4b97-9460-9e982e9192fa" providerId="ADAL" clId="{0B7FB0F3-AFAF-4E90-96FB-1A5E27807A52}" dt="2025-10-29T06:26:26.829" v="5576"/>
          <pc:sldLayoutMkLst>
            <pc:docMk/>
            <pc:sldMasterMk cId="3405237344" sldId="2147483648"/>
            <pc:sldLayoutMk cId="2721410582" sldId="2147483655"/>
          </pc:sldLayoutMkLst>
        </pc:sldLayoutChg>
        <pc:sldLayoutChg chg="setBg">
          <pc:chgData name="Sean Martin" userId="7979d086-4e0c-4b97-9460-9e982e9192fa" providerId="ADAL" clId="{0B7FB0F3-AFAF-4E90-96FB-1A5E27807A52}" dt="2025-10-29T06:26:26.829" v="5576"/>
          <pc:sldLayoutMkLst>
            <pc:docMk/>
            <pc:sldMasterMk cId="3405237344" sldId="2147483648"/>
            <pc:sldLayoutMk cId="3598697306" sldId="2147483656"/>
          </pc:sldLayoutMkLst>
        </pc:sldLayoutChg>
        <pc:sldLayoutChg chg="setBg">
          <pc:chgData name="Sean Martin" userId="7979d086-4e0c-4b97-9460-9e982e9192fa" providerId="ADAL" clId="{0B7FB0F3-AFAF-4E90-96FB-1A5E27807A52}" dt="2025-10-29T06:26:26.829" v="5576"/>
          <pc:sldLayoutMkLst>
            <pc:docMk/>
            <pc:sldMasterMk cId="3405237344" sldId="2147483648"/>
            <pc:sldLayoutMk cId="2639836054" sldId="2147483657"/>
          </pc:sldLayoutMkLst>
        </pc:sldLayoutChg>
        <pc:sldLayoutChg chg="setBg">
          <pc:chgData name="Sean Martin" userId="7979d086-4e0c-4b97-9460-9e982e9192fa" providerId="ADAL" clId="{0B7FB0F3-AFAF-4E90-96FB-1A5E27807A52}" dt="2025-10-29T06:26:26.829" v="5576"/>
          <pc:sldLayoutMkLst>
            <pc:docMk/>
            <pc:sldMasterMk cId="3405237344" sldId="2147483648"/>
            <pc:sldLayoutMk cId="1907260826" sldId="2147483658"/>
          </pc:sldLayoutMkLst>
        </pc:sldLayoutChg>
        <pc:sldLayoutChg chg="setBg">
          <pc:chgData name="Sean Martin" userId="7979d086-4e0c-4b97-9460-9e982e9192fa" providerId="ADAL" clId="{0B7FB0F3-AFAF-4E90-96FB-1A5E27807A52}" dt="2025-10-29T06:26:26.829" v="5576"/>
          <pc:sldLayoutMkLst>
            <pc:docMk/>
            <pc:sldMasterMk cId="3405237344" sldId="2147483648"/>
            <pc:sldLayoutMk cId="3619529166"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58DAA-66F8-4292-AB38-4505356DF71F}" type="datetimeFigureOut">
              <a:rPr lang="en-AU" smtClean="0"/>
              <a:t>24/11/2025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548C7-CED8-4357-91D6-5CD2F03BCA4B}" type="slidenum">
              <a:rPr lang="en-AU" smtClean="0"/>
              <a:t>‹#›</a:t>
            </a:fld>
            <a:endParaRPr lang="en-AU"/>
          </a:p>
        </p:txBody>
      </p:sp>
    </p:spTree>
    <p:extLst>
      <p:ext uri="{BB962C8B-B14F-4D97-AF65-F5344CB8AC3E}">
        <p14:creationId xmlns:p14="http://schemas.microsoft.com/office/powerpoint/2010/main" val="2565268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Privilege to have you as an audience</a:t>
            </a:r>
          </a:p>
        </p:txBody>
      </p:sp>
      <p:sp>
        <p:nvSpPr>
          <p:cNvPr id="4" name="Slide Number Placeholder 3"/>
          <p:cNvSpPr>
            <a:spLocks noGrp="1"/>
          </p:cNvSpPr>
          <p:nvPr>
            <p:ph type="sldNum" sz="quarter" idx="5"/>
          </p:nvPr>
        </p:nvSpPr>
        <p:spPr/>
        <p:txBody>
          <a:bodyPr/>
          <a:lstStyle/>
          <a:p>
            <a:fld id="{046548C7-CED8-4357-91D6-5CD2F03BCA4B}" type="slidenum">
              <a:rPr lang="en-AU" smtClean="0"/>
              <a:t>1</a:t>
            </a:fld>
            <a:endParaRPr lang="en-AU"/>
          </a:p>
        </p:txBody>
      </p:sp>
    </p:spTree>
    <p:extLst>
      <p:ext uri="{BB962C8B-B14F-4D97-AF65-F5344CB8AC3E}">
        <p14:creationId xmlns:p14="http://schemas.microsoft.com/office/powerpoint/2010/main" val="4199183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4FC9E-00F5-886C-B90D-F1123F3621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151E73-DB66-E0E0-DE59-4DCC48AEF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3F43F9-788C-2439-96EC-816671FC940C}"/>
              </a:ext>
            </a:extLst>
          </p:cNvPr>
          <p:cNvSpPr>
            <a:spLocks noGrp="1"/>
          </p:cNvSpPr>
          <p:nvPr>
            <p:ph type="body" idx="1"/>
          </p:nvPr>
        </p:nvSpPr>
        <p:spPr/>
        <p:txBody>
          <a:bodyPr/>
          <a:lstStyle/>
          <a:p>
            <a:r>
              <a:rPr lang="en-AU" dirty="0"/>
              <a:t>As a campaign progresses and more time passes since the last detection, one must ask whether the las individual detected was indeed the last extant individual of the target population. That is, does S_\Sigma = n_0, where n_0 is the size of the initial population.</a:t>
            </a:r>
          </a:p>
        </p:txBody>
      </p:sp>
      <p:sp>
        <p:nvSpPr>
          <p:cNvPr id="4" name="Slide Number Placeholder 3">
            <a:extLst>
              <a:ext uri="{FF2B5EF4-FFF2-40B4-BE49-F238E27FC236}">
                <a16:creationId xmlns:a16="http://schemas.microsoft.com/office/drawing/2014/main" id="{114837DF-E8C7-B0A3-3973-F7966BE4E72E}"/>
              </a:ext>
            </a:extLst>
          </p:cNvPr>
          <p:cNvSpPr>
            <a:spLocks noGrp="1"/>
          </p:cNvSpPr>
          <p:nvPr>
            <p:ph type="sldNum" sz="quarter" idx="5"/>
          </p:nvPr>
        </p:nvSpPr>
        <p:spPr/>
        <p:txBody>
          <a:bodyPr/>
          <a:lstStyle/>
          <a:p>
            <a:fld id="{046548C7-CED8-4357-91D6-5CD2F03BCA4B}" type="slidenum">
              <a:rPr lang="en-AU" smtClean="0"/>
              <a:t>12</a:t>
            </a:fld>
            <a:endParaRPr lang="en-AU"/>
          </a:p>
        </p:txBody>
      </p:sp>
    </p:spTree>
    <p:extLst>
      <p:ext uri="{BB962C8B-B14F-4D97-AF65-F5344CB8AC3E}">
        <p14:creationId xmlns:p14="http://schemas.microsoft.com/office/powerpoint/2010/main" val="1140451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3FC52-63A9-4359-44FC-8912C1F52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E786C-FEA1-BB0D-A300-8FD8A8D6A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50DA91-369C-C9A7-DF22-FC4E8BC8B76F}"/>
              </a:ext>
            </a:extLst>
          </p:cNvPr>
          <p:cNvSpPr>
            <a:spLocks noGrp="1"/>
          </p:cNvSpPr>
          <p:nvPr>
            <p:ph type="body" idx="1"/>
          </p:nvPr>
        </p:nvSpPr>
        <p:spPr/>
        <p:txBody>
          <a:bodyPr/>
          <a:lstStyle/>
          <a:p>
            <a:r>
              <a:rPr lang="en-AU" dirty="0"/>
              <a:t>As a campaign progresses and more time passes since the last detection, one must ask whether the las individual detected was indeed the last extant individual of the target population. That is, does S_\Sigma = n_0, where n_0 is the size of the initial population.</a:t>
            </a:r>
          </a:p>
        </p:txBody>
      </p:sp>
      <p:sp>
        <p:nvSpPr>
          <p:cNvPr id="4" name="Slide Number Placeholder 3">
            <a:extLst>
              <a:ext uri="{FF2B5EF4-FFF2-40B4-BE49-F238E27FC236}">
                <a16:creationId xmlns:a16="http://schemas.microsoft.com/office/drawing/2014/main" id="{CA918387-0A58-E23D-20AD-EB6DA7F60D95}"/>
              </a:ext>
            </a:extLst>
          </p:cNvPr>
          <p:cNvSpPr>
            <a:spLocks noGrp="1"/>
          </p:cNvSpPr>
          <p:nvPr>
            <p:ph type="sldNum" sz="quarter" idx="5"/>
          </p:nvPr>
        </p:nvSpPr>
        <p:spPr/>
        <p:txBody>
          <a:bodyPr/>
          <a:lstStyle/>
          <a:p>
            <a:fld id="{046548C7-CED8-4357-91D6-5CD2F03BCA4B}" type="slidenum">
              <a:rPr lang="en-AU" smtClean="0"/>
              <a:t>13</a:t>
            </a:fld>
            <a:endParaRPr lang="en-AU"/>
          </a:p>
        </p:txBody>
      </p:sp>
    </p:spTree>
    <p:extLst>
      <p:ext uri="{BB962C8B-B14F-4D97-AF65-F5344CB8AC3E}">
        <p14:creationId xmlns:p14="http://schemas.microsoft.com/office/powerpoint/2010/main" val="2855780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03AC5-8938-DC1A-423F-473243728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3528F2-DFBA-C87C-D87F-9B08FF7714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252C68-62F5-A0CB-B57C-B078CDE0AD70}"/>
              </a:ext>
            </a:extLst>
          </p:cNvPr>
          <p:cNvSpPr>
            <a:spLocks noGrp="1"/>
          </p:cNvSpPr>
          <p:nvPr>
            <p:ph type="body" idx="1"/>
          </p:nvPr>
        </p:nvSpPr>
        <p:spPr/>
        <p:txBody>
          <a:bodyPr/>
          <a:lstStyle/>
          <a:p>
            <a:r>
              <a:rPr lang="en-AU" dirty="0"/>
              <a:t>As a campaign progresses and more time passes since the last detection, one must ask whether the las individual detected was indeed the last extant individual of the target population. That is, does S_\Sigma = n_0, where n_0 is the size of the initial population.</a:t>
            </a:r>
          </a:p>
        </p:txBody>
      </p:sp>
      <p:sp>
        <p:nvSpPr>
          <p:cNvPr id="4" name="Slide Number Placeholder 3">
            <a:extLst>
              <a:ext uri="{FF2B5EF4-FFF2-40B4-BE49-F238E27FC236}">
                <a16:creationId xmlns:a16="http://schemas.microsoft.com/office/drawing/2014/main" id="{0B7C1516-CA80-4BE0-D194-E7F30E09FCD4}"/>
              </a:ext>
            </a:extLst>
          </p:cNvPr>
          <p:cNvSpPr>
            <a:spLocks noGrp="1"/>
          </p:cNvSpPr>
          <p:nvPr>
            <p:ph type="sldNum" sz="quarter" idx="5"/>
          </p:nvPr>
        </p:nvSpPr>
        <p:spPr/>
        <p:txBody>
          <a:bodyPr/>
          <a:lstStyle/>
          <a:p>
            <a:fld id="{046548C7-CED8-4357-91D6-5CD2F03BCA4B}" type="slidenum">
              <a:rPr lang="en-AU" smtClean="0"/>
              <a:t>14</a:t>
            </a:fld>
            <a:endParaRPr lang="en-AU"/>
          </a:p>
        </p:txBody>
      </p:sp>
    </p:spTree>
    <p:extLst>
      <p:ext uri="{BB962C8B-B14F-4D97-AF65-F5344CB8AC3E}">
        <p14:creationId xmlns:p14="http://schemas.microsoft.com/office/powerpoint/2010/main" val="2785040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3B4F1-9201-8C1B-CEC1-70A46F722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C7B45-B565-104B-DFDD-19737B9C0A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D5199E-6C05-745D-9E26-A87C8BB1BAAF}"/>
              </a:ext>
            </a:extLst>
          </p:cNvPr>
          <p:cNvSpPr>
            <a:spLocks noGrp="1"/>
          </p:cNvSpPr>
          <p:nvPr>
            <p:ph type="body" idx="1"/>
          </p:nvPr>
        </p:nvSpPr>
        <p:spPr/>
        <p:txBody>
          <a:bodyPr/>
          <a:lstStyle/>
          <a:p>
            <a:r>
              <a:rPr lang="en-AU" dirty="0"/>
              <a:t>As a campaign progresses and more time passes since the last detection, one must ask whether the las individual detected was indeed the last extant individual of the target population. That is, does S_\Sigma = n_0, where n_0 is the size of the initial population.</a:t>
            </a:r>
          </a:p>
        </p:txBody>
      </p:sp>
      <p:sp>
        <p:nvSpPr>
          <p:cNvPr id="4" name="Slide Number Placeholder 3">
            <a:extLst>
              <a:ext uri="{FF2B5EF4-FFF2-40B4-BE49-F238E27FC236}">
                <a16:creationId xmlns:a16="http://schemas.microsoft.com/office/drawing/2014/main" id="{7A4129A2-76A2-E84F-3308-E7EE667D9C31}"/>
              </a:ext>
            </a:extLst>
          </p:cNvPr>
          <p:cNvSpPr>
            <a:spLocks noGrp="1"/>
          </p:cNvSpPr>
          <p:nvPr>
            <p:ph type="sldNum" sz="quarter" idx="5"/>
          </p:nvPr>
        </p:nvSpPr>
        <p:spPr/>
        <p:txBody>
          <a:bodyPr/>
          <a:lstStyle/>
          <a:p>
            <a:fld id="{046548C7-CED8-4357-91D6-5CD2F03BCA4B}" type="slidenum">
              <a:rPr lang="en-AU" smtClean="0"/>
              <a:t>15</a:t>
            </a:fld>
            <a:endParaRPr lang="en-AU"/>
          </a:p>
        </p:txBody>
      </p:sp>
    </p:spTree>
    <p:extLst>
      <p:ext uri="{BB962C8B-B14F-4D97-AF65-F5344CB8AC3E}">
        <p14:creationId xmlns:p14="http://schemas.microsoft.com/office/powerpoint/2010/main" val="1540033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27DFC-E4ED-9DA7-0425-D0560E886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978772-E716-8E41-0000-8ED3A6D84A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DDBB8-8A41-1C8D-D8AD-E3F44D8F0521}"/>
              </a:ext>
            </a:extLst>
          </p:cNvPr>
          <p:cNvSpPr>
            <a:spLocks noGrp="1"/>
          </p:cNvSpPr>
          <p:nvPr>
            <p:ph type="body" idx="1"/>
          </p:nvPr>
        </p:nvSpPr>
        <p:spPr/>
        <p:txBody>
          <a:bodyPr/>
          <a:lstStyle/>
          <a:p>
            <a:r>
              <a:rPr lang="en-AU" dirty="0"/>
              <a:t>Practice this one!]</a:t>
            </a:r>
          </a:p>
          <a:p>
            <a:endParaRPr lang="en-AU" dirty="0"/>
          </a:p>
        </p:txBody>
      </p:sp>
      <p:sp>
        <p:nvSpPr>
          <p:cNvPr id="4" name="Slide Number Placeholder 3">
            <a:extLst>
              <a:ext uri="{FF2B5EF4-FFF2-40B4-BE49-F238E27FC236}">
                <a16:creationId xmlns:a16="http://schemas.microsoft.com/office/drawing/2014/main" id="{AE2C5288-EB1C-61CB-5AA6-4DEA5F1A730B}"/>
              </a:ext>
            </a:extLst>
          </p:cNvPr>
          <p:cNvSpPr>
            <a:spLocks noGrp="1"/>
          </p:cNvSpPr>
          <p:nvPr>
            <p:ph type="sldNum" sz="quarter" idx="5"/>
          </p:nvPr>
        </p:nvSpPr>
        <p:spPr/>
        <p:txBody>
          <a:bodyPr/>
          <a:lstStyle/>
          <a:p>
            <a:fld id="{046548C7-CED8-4357-91D6-5CD2F03BCA4B}" type="slidenum">
              <a:rPr lang="en-AU" smtClean="0"/>
              <a:t>16</a:t>
            </a:fld>
            <a:endParaRPr lang="en-AU"/>
          </a:p>
        </p:txBody>
      </p:sp>
    </p:spTree>
    <p:extLst>
      <p:ext uri="{BB962C8B-B14F-4D97-AF65-F5344CB8AC3E}">
        <p14:creationId xmlns:p14="http://schemas.microsoft.com/office/powerpoint/2010/main" val="2985118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E2F2A-0477-F7FE-B48E-AE8EE331C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ED9B04-12F1-5B40-C85B-9F5C34E42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474D9-DC24-30F7-3CF5-57F595607494}"/>
              </a:ext>
            </a:extLst>
          </p:cNvPr>
          <p:cNvSpPr>
            <a:spLocks noGrp="1"/>
          </p:cNvSpPr>
          <p:nvPr>
            <p:ph type="body" idx="1"/>
          </p:nvPr>
        </p:nvSpPr>
        <p:spPr/>
        <p:txBody>
          <a:bodyPr/>
          <a:lstStyle/>
          <a:p>
            <a:r>
              <a:rPr lang="en-AU" dirty="0"/>
              <a:t>Practice this one!]</a:t>
            </a:r>
          </a:p>
          <a:p>
            <a:endParaRPr lang="en-AU" dirty="0"/>
          </a:p>
        </p:txBody>
      </p:sp>
      <p:sp>
        <p:nvSpPr>
          <p:cNvPr id="4" name="Slide Number Placeholder 3">
            <a:extLst>
              <a:ext uri="{FF2B5EF4-FFF2-40B4-BE49-F238E27FC236}">
                <a16:creationId xmlns:a16="http://schemas.microsoft.com/office/drawing/2014/main" id="{006D7B19-0BC4-BEA8-A3BF-E925BF47F096}"/>
              </a:ext>
            </a:extLst>
          </p:cNvPr>
          <p:cNvSpPr>
            <a:spLocks noGrp="1"/>
          </p:cNvSpPr>
          <p:nvPr>
            <p:ph type="sldNum" sz="quarter" idx="5"/>
          </p:nvPr>
        </p:nvSpPr>
        <p:spPr/>
        <p:txBody>
          <a:bodyPr/>
          <a:lstStyle/>
          <a:p>
            <a:fld id="{046548C7-CED8-4357-91D6-5CD2F03BCA4B}" type="slidenum">
              <a:rPr lang="en-AU" smtClean="0"/>
              <a:t>17</a:t>
            </a:fld>
            <a:endParaRPr lang="en-AU"/>
          </a:p>
        </p:txBody>
      </p:sp>
    </p:spTree>
    <p:extLst>
      <p:ext uri="{BB962C8B-B14F-4D97-AF65-F5344CB8AC3E}">
        <p14:creationId xmlns:p14="http://schemas.microsoft.com/office/powerpoint/2010/main" val="4076876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ACF9B-905A-AE6E-0077-EB4FD6D98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88847-FB47-4F80-A7C8-96ECEE53B7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D86433-8228-7B3C-B7A7-5F80A3FD3655}"/>
              </a:ext>
            </a:extLst>
          </p:cNvPr>
          <p:cNvSpPr>
            <a:spLocks noGrp="1"/>
          </p:cNvSpPr>
          <p:nvPr>
            <p:ph type="body" idx="1"/>
          </p:nvPr>
        </p:nvSpPr>
        <p:spPr/>
        <p:txBody>
          <a:bodyPr/>
          <a:lstStyle/>
          <a:p>
            <a:r>
              <a:rPr lang="en-AU" dirty="0"/>
              <a:t>Practice this one!]</a:t>
            </a:r>
          </a:p>
          <a:p>
            <a:endParaRPr lang="en-AU" dirty="0"/>
          </a:p>
        </p:txBody>
      </p:sp>
      <p:sp>
        <p:nvSpPr>
          <p:cNvPr id="4" name="Slide Number Placeholder 3">
            <a:extLst>
              <a:ext uri="{FF2B5EF4-FFF2-40B4-BE49-F238E27FC236}">
                <a16:creationId xmlns:a16="http://schemas.microsoft.com/office/drawing/2014/main" id="{47CBC3A9-B332-69A0-1810-0CD4052536FC}"/>
              </a:ext>
            </a:extLst>
          </p:cNvPr>
          <p:cNvSpPr>
            <a:spLocks noGrp="1"/>
          </p:cNvSpPr>
          <p:nvPr>
            <p:ph type="sldNum" sz="quarter" idx="5"/>
          </p:nvPr>
        </p:nvSpPr>
        <p:spPr/>
        <p:txBody>
          <a:bodyPr/>
          <a:lstStyle/>
          <a:p>
            <a:fld id="{046548C7-CED8-4357-91D6-5CD2F03BCA4B}" type="slidenum">
              <a:rPr lang="en-AU" smtClean="0"/>
              <a:t>19</a:t>
            </a:fld>
            <a:endParaRPr lang="en-AU"/>
          </a:p>
        </p:txBody>
      </p:sp>
    </p:spTree>
    <p:extLst>
      <p:ext uri="{BB962C8B-B14F-4D97-AF65-F5344CB8AC3E}">
        <p14:creationId xmlns:p14="http://schemas.microsoft.com/office/powerpoint/2010/main" val="3132678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BCA0E-E180-1A2B-0D6F-1ED5382E0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469B5-36FB-78CF-83AD-CCBADE278F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2EAD9-FCC2-0829-3779-06587DE0DA2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F90FA17-4D5F-406A-D99D-8E16DDF6B4DE}"/>
              </a:ext>
            </a:extLst>
          </p:cNvPr>
          <p:cNvSpPr>
            <a:spLocks noGrp="1"/>
          </p:cNvSpPr>
          <p:nvPr>
            <p:ph type="sldNum" sz="quarter" idx="5"/>
          </p:nvPr>
        </p:nvSpPr>
        <p:spPr/>
        <p:txBody>
          <a:bodyPr/>
          <a:lstStyle/>
          <a:p>
            <a:fld id="{046548C7-CED8-4357-91D6-5CD2F03BCA4B}" type="slidenum">
              <a:rPr lang="en-AU" smtClean="0"/>
              <a:t>21</a:t>
            </a:fld>
            <a:endParaRPr lang="en-AU"/>
          </a:p>
        </p:txBody>
      </p:sp>
    </p:spTree>
    <p:extLst>
      <p:ext uri="{BB962C8B-B14F-4D97-AF65-F5344CB8AC3E}">
        <p14:creationId xmlns:p14="http://schemas.microsoft.com/office/powerpoint/2010/main" val="2740048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A3F17-8BF9-C337-06D6-B4670117A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C69A6-2AF3-7D77-E530-04848468F0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D5A6E-BD07-2AAE-0968-401C536B879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33E8943-704F-C9CD-51C7-1EBA98209891}"/>
              </a:ext>
            </a:extLst>
          </p:cNvPr>
          <p:cNvSpPr>
            <a:spLocks noGrp="1"/>
          </p:cNvSpPr>
          <p:nvPr>
            <p:ph type="sldNum" sz="quarter" idx="5"/>
          </p:nvPr>
        </p:nvSpPr>
        <p:spPr/>
        <p:txBody>
          <a:bodyPr/>
          <a:lstStyle/>
          <a:p>
            <a:fld id="{046548C7-CED8-4357-91D6-5CD2F03BCA4B}" type="slidenum">
              <a:rPr lang="en-AU" smtClean="0"/>
              <a:t>22</a:t>
            </a:fld>
            <a:endParaRPr lang="en-AU"/>
          </a:p>
        </p:txBody>
      </p:sp>
    </p:spTree>
    <p:extLst>
      <p:ext uri="{BB962C8B-B14F-4D97-AF65-F5344CB8AC3E}">
        <p14:creationId xmlns:p14="http://schemas.microsoft.com/office/powerpoint/2010/main" val="4191140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F89E4-97BA-31D8-45F2-C64DE14F5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619C01-0F0F-F4BD-900C-2F5104A58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279EC-6A33-10DF-C319-C0E2BA4EA77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5E27D96-B32F-C629-A4EE-C74FC99B25D3}"/>
              </a:ext>
            </a:extLst>
          </p:cNvPr>
          <p:cNvSpPr>
            <a:spLocks noGrp="1"/>
          </p:cNvSpPr>
          <p:nvPr>
            <p:ph type="sldNum" sz="quarter" idx="5"/>
          </p:nvPr>
        </p:nvSpPr>
        <p:spPr/>
        <p:txBody>
          <a:bodyPr/>
          <a:lstStyle/>
          <a:p>
            <a:fld id="{046548C7-CED8-4357-91D6-5CD2F03BCA4B}" type="slidenum">
              <a:rPr lang="en-AU" smtClean="0"/>
              <a:t>25</a:t>
            </a:fld>
            <a:endParaRPr lang="en-AU"/>
          </a:p>
        </p:txBody>
      </p:sp>
    </p:spTree>
    <p:extLst>
      <p:ext uri="{BB962C8B-B14F-4D97-AF65-F5344CB8AC3E}">
        <p14:creationId xmlns:p14="http://schemas.microsoft.com/office/powerpoint/2010/main" val="3627534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a:t>Invasive species driving naïve island biodiversity towards extinction</a:t>
            </a:r>
          </a:p>
          <a:p>
            <a:pPr marL="171450" indent="-171450">
              <a:buFontTx/>
              <a:buChar char="-"/>
            </a:pPr>
            <a:r>
              <a:rPr lang="en-AU" dirty="0"/>
              <a:t>because island species evolved without pressure from invasives, many are yet to evolved defensive behaviours towards invasive species, leaving them </a:t>
            </a:r>
            <a:r>
              <a:rPr lang="en-AU"/>
              <a:t>incredibly vulnerable.</a:t>
            </a:r>
            <a:endParaRPr lang="en-AU" dirty="0"/>
          </a:p>
          <a:p>
            <a:pPr marL="171450" indent="-171450">
              <a:buFontTx/>
              <a:buChar char="-"/>
            </a:pPr>
            <a:r>
              <a:rPr lang="en-AU" dirty="0"/>
              <a:t>To preserve threatened island species, it’s necessary to remove the pressure invasive species place on them</a:t>
            </a:r>
          </a:p>
          <a:p>
            <a:pPr marL="171450" indent="-171450">
              <a:buFontTx/>
              <a:buChar char="-"/>
            </a:pPr>
            <a:r>
              <a:rPr lang="en-AU" dirty="0"/>
              <a:t>The most cost-effective method is eradication of invasive species from the island of interest.</a:t>
            </a:r>
          </a:p>
          <a:p>
            <a:pPr marL="171450" indent="-171450">
              <a:buFontTx/>
              <a:buChar char="-"/>
            </a:pPr>
            <a:r>
              <a:rPr lang="en-AU" dirty="0"/>
              <a:t>Eradications of invasive species have been instrumental in brining numerous island endemic species back from the brink of extinction.</a:t>
            </a:r>
          </a:p>
        </p:txBody>
      </p:sp>
      <p:sp>
        <p:nvSpPr>
          <p:cNvPr id="4" name="Slide Number Placeholder 3"/>
          <p:cNvSpPr>
            <a:spLocks noGrp="1"/>
          </p:cNvSpPr>
          <p:nvPr>
            <p:ph type="sldNum" sz="quarter" idx="5"/>
          </p:nvPr>
        </p:nvSpPr>
        <p:spPr/>
        <p:txBody>
          <a:bodyPr/>
          <a:lstStyle/>
          <a:p>
            <a:fld id="{046548C7-CED8-4357-91D6-5CD2F03BCA4B}" type="slidenum">
              <a:rPr lang="en-AU" smtClean="0"/>
              <a:t>2</a:t>
            </a:fld>
            <a:endParaRPr lang="en-AU"/>
          </a:p>
        </p:txBody>
      </p:sp>
    </p:spTree>
    <p:extLst>
      <p:ext uri="{BB962C8B-B14F-4D97-AF65-F5344CB8AC3E}">
        <p14:creationId xmlns:p14="http://schemas.microsoft.com/office/powerpoint/2010/main" val="1010719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3839D-1378-6E3B-C814-0EA7F6626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BB8F4-1B02-1133-28CC-81E5EDC086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1EDE5D-3672-0AAB-5FB6-D44639930834}"/>
              </a:ext>
            </a:extLst>
          </p:cNvPr>
          <p:cNvSpPr>
            <a:spLocks noGrp="1"/>
          </p:cNvSpPr>
          <p:nvPr>
            <p:ph type="body" idx="1"/>
          </p:nvPr>
        </p:nvSpPr>
        <p:spPr/>
        <p:txBody>
          <a:bodyPr/>
          <a:lstStyle/>
          <a:p>
            <a:r>
              <a:rPr lang="en-AU" dirty="0"/>
              <a:t>As a campaign progresses and more time passes since the last detection, one must ask whether the las individual detected was indeed the last extant individual of the target population. That is, does S_\Sigma = n_0, where n_0 is the size of the initial population.</a:t>
            </a:r>
          </a:p>
        </p:txBody>
      </p:sp>
      <p:sp>
        <p:nvSpPr>
          <p:cNvPr id="4" name="Slide Number Placeholder 3">
            <a:extLst>
              <a:ext uri="{FF2B5EF4-FFF2-40B4-BE49-F238E27FC236}">
                <a16:creationId xmlns:a16="http://schemas.microsoft.com/office/drawing/2014/main" id="{6C14002B-4F9C-B605-66E2-516A3C9D4DAB}"/>
              </a:ext>
            </a:extLst>
          </p:cNvPr>
          <p:cNvSpPr>
            <a:spLocks noGrp="1"/>
          </p:cNvSpPr>
          <p:nvPr>
            <p:ph type="sldNum" sz="quarter" idx="5"/>
          </p:nvPr>
        </p:nvSpPr>
        <p:spPr/>
        <p:txBody>
          <a:bodyPr/>
          <a:lstStyle/>
          <a:p>
            <a:fld id="{046548C7-CED8-4357-91D6-5CD2F03BCA4B}" type="slidenum">
              <a:rPr lang="en-AU" smtClean="0"/>
              <a:t>26</a:t>
            </a:fld>
            <a:endParaRPr lang="en-AU"/>
          </a:p>
        </p:txBody>
      </p:sp>
    </p:spTree>
    <p:extLst>
      <p:ext uri="{BB962C8B-B14F-4D97-AF65-F5344CB8AC3E}">
        <p14:creationId xmlns:p14="http://schemas.microsoft.com/office/powerpoint/2010/main" val="3421188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achieve these aims, we conducted an initial simulation study; we …</a:t>
            </a:r>
          </a:p>
          <a:p>
            <a:r>
              <a:rPr lang="en-AU" dirty="0"/>
              <a:t>This may put the cart before the horse, but we also…</a:t>
            </a:r>
          </a:p>
        </p:txBody>
      </p:sp>
      <p:sp>
        <p:nvSpPr>
          <p:cNvPr id="4" name="Slide Number Placeholder 3"/>
          <p:cNvSpPr>
            <a:spLocks noGrp="1"/>
          </p:cNvSpPr>
          <p:nvPr>
            <p:ph type="sldNum" sz="quarter" idx="5"/>
          </p:nvPr>
        </p:nvSpPr>
        <p:spPr/>
        <p:txBody>
          <a:bodyPr/>
          <a:lstStyle/>
          <a:p>
            <a:fld id="{046548C7-CED8-4357-91D6-5CD2F03BCA4B}" type="slidenum">
              <a:rPr lang="en-AU" smtClean="0"/>
              <a:t>27</a:t>
            </a:fld>
            <a:endParaRPr lang="en-AU"/>
          </a:p>
        </p:txBody>
      </p:sp>
    </p:spTree>
    <p:extLst>
      <p:ext uri="{BB962C8B-B14F-4D97-AF65-F5344CB8AC3E}">
        <p14:creationId xmlns:p14="http://schemas.microsoft.com/office/powerpoint/2010/main" val="1633785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3A6EA-2A00-B5D5-D391-707F39C509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64BCA3-ED93-89BE-D7D2-2C5B552B91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73B185-66C2-5102-AD6E-55856A68D6F8}"/>
              </a:ext>
            </a:extLst>
          </p:cNvPr>
          <p:cNvSpPr>
            <a:spLocks noGrp="1"/>
          </p:cNvSpPr>
          <p:nvPr>
            <p:ph type="body" idx="1"/>
          </p:nvPr>
        </p:nvSpPr>
        <p:spPr/>
        <p:txBody>
          <a:bodyPr/>
          <a:lstStyle/>
          <a:p>
            <a:r>
              <a:rPr lang="en-AU" dirty="0"/>
              <a:t>As a campaign progresses and more time passes since the last detection, one must ask whether the las individual detected was indeed the last extant individual of the target population. That is, does S_\Sigma = n_0, where n_0 is the size of the initial population.</a:t>
            </a:r>
          </a:p>
        </p:txBody>
      </p:sp>
      <p:sp>
        <p:nvSpPr>
          <p:cNvPr id="4" name="Slide Number Placeholder 3">
            <a:extLst>
              <a:ext uri="{FF2B5EF4-FFF2-40B4-BE49-F238E27FC236}">
                <a16:creationId xmlns:a16="http://schemas.microsoft.com/office/drawing/2014/main" id="{BBA4D52C-8AA9-4D2D-1E11-274A8DB2D510}"/>
              </a:ext>
            </a:extLst>
          </p:cNvPr>
          <p:cNvSpPr>
            <a:spLocks noGrp="1"/>
          </p:cNvSpPr>
          <p:nvPr>
            <p:ph type="sldNum" sz="quarter" idx="5"/>
          </p:nvPr>
        </p:nvSpPr>
        <p:spPr/>
        <p:txBody>
          <a:bodyPr/>
          <a:lstStyle/>
          <a:p>
            <a:fld id="{046548C7-CED8-4357-91D6-5CD2F03BCA4B}" type="slidenum">
              <a:rPr lang="en-AU" smtClean="0"/>
              <a:t>28</a:t>
            </a:fld>
            <a:endParaRPr lang="en-AU"/>
          </a:p>
        </p:txBody>
      </p:sp>
    </p:spTree>
    <p:extLst>
      <p:ext uri="{BB962C8B-B14F-4D97-AF65-F5344CB8AC3E}">
        <p14:creationId xmlns:p14="http://schemas.microsoft.com/office/powerpoint/2010/main" val="3212146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a:t>Capture-mark-recapture studies on populations of conservation interest have shown that ignoring heterogeneous detection..</a:t>
            </a:r>
          </a:p>
          <a:p>
            <a:pPr marL="171450" indent="-171450">
              <a:buFontTx/>
              <a:buChar char="-"/>
            </a:pPr>
            <a:r>
              <a:rPr lang="en-AU" dirty="0"/>
              <a:t>Population parameters such as population size</a:t>
            </a:r>
          </a:p>
          <a:p>
            <a:pPr marL="171450" indent="-171450">
              <a:buFontTx/>
              <a:buChar char="-"/>
            </a:pPr>
            <a:r>
              <a:rPr lang="en-AU" dirty="0"/>
              <a:t>However, biases in parameter estimates are small</a:t>
            </a:r>
          </a:p>
          <a:p>
            <a:pPr marL="171450" indent="-171450">
              <a:buFontTx/>
              <a:buChar char="-"/>
            </a:pPr>
            <a:r>
              <a:rPr lang="en-AU" dirty="0"/>
              <a:t>Eradication models are a different statistical problem</a:t>
            </a:r>
          </a:p>
        </p:txBody>
      </p:sp>
      <p:sp>
        <p:nvSpPr>
          <p:cNvPr id="4" name="Slide Number Placeholder 3"/>
          <p:cNvSpPr>
            <a:spLocks noGrp="1"/>
          </p:cNvSpPr>
          <p:nvPr>
            <p:ph type="sldNum" sz="quarter" idx="5"/>
          </p:nvPr>
        </p:nvSpPr>
        <p:spPr/>
        <p:txBody>
          <a:bodyPr/>
          <a:lstStyle/>
          <a:p>
            <a:fld id="{046548C7-CED8-4357-91D6-5CD2F03BCA4B}" type="slidenum">
              <a:rPr lang="en-AU" smtClean="0"/>
              <a:t>29</a:t>
            </a:fld>
            <a:endParaRPr lang="en-AU"/>
          </a:p>
        </p:txBody>
      </p:sp>
    </p:spTree>
    <p:extLst>
      <p:ext uri="{BB962C8B-B14F-4D97-AF65-F5344CB8AC3E}">
        <p14:creationId xmlns:p14="http://schemas.microsoft.com/office/powerpoint/2010/main" val="3957460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a:t>Each campaign is a unique and complex activity, but they will all face one key challenge; when to declare eradication and end the campaign</a:t>
            </a:r>
          </a:p>
          <a:p>
            <a:pPr marL="171450" indent="-171450">
              <a:buFontTx/>
              <a:buChar char="-"/>
            </a:pPr>
            <a:r>
              <a:rPr lang="en-AU" dirty="0"/>
              <a:t>Knowing when to declare eradication is difficult for many reasons</a:t>
            </a:r>
          </a:p>
        </p:txBody>
      </p:sp>
      <p:sp>
        <p:nvSpPr>
          <p:cNvPr id="4" name="Slide Number Placeholder 3"/>
          <p:cNvSpPr>
            <a:spLocks noGrp="1"/>
          </p:cNvSpPr>
          <p:nvPr>
            <p:ph type="sldNum" sz="quarter" idx="5"/>
          </p:nvPr>
        </p:nvSpPr>
        <p:spPr/>
        <p:txBody>
          <a:bodyPr/>
          <a:lstStyle/>
          <a:p>
            <a:fld id="{046548C7-CED8-4357-91D6-5CD2F03BCA4B}" type="slidenum">
              <a:rPr lang="en-AU" smtClean="0"/>
              <a:t>3</a:t>
            </a:fld>
            <a:endParaRPr lang="en-AU"/>
          </a:p>
        </p:txBody>
      </p:sp>
    </p:spTree>
    <p:extLst>
      <p:ext uri="{BB962C8B-B14F-4D97-AF65-F5344CB8AC3E}">
        <p14:creationId xmlns:p14="http://schemas.microsoft.com/office/powerpoint/2010/main" val="59030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D35E9-924E-D4BD-B431-F290C650E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B0EEF-55F7-BF0C-A6C8-44E3CFEAE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95DA6-84DD-330B-ED2D-03FC7E2E6DC8}"/>
              </a:ext>
            </a:extLst>
          </p:cNvPr>
          <p:cNvSpPr>
            <a:spLocks noGrp="1"/>
          </p:cNvSpPr>
          <p:nvPr>
            <p:ph type="body" idx="1"/>
          </p:nvPr>
        </p:nvSpPr>
        <p:spPr/>
        <p:txBody>
          <a:bodyPr/>
          <a:lstStyle/>
          <a:p>
            <a:pPr marL="171450" indent="-171450">
              <a:buFontTx/>
              <a:buChar char="-"/>
            </a:pPr>
            <a:r>
              <a:rPr lang="en-AU" dirty="0"/>
              <a:t>Small biases could lead to large consequences</a:t>
            </a:r>
          </a:p>
          <a:p>
            <a:pPr marL="171450" indent="-171450">
              <a:buFontTx/>
              <a:buChar char="-"/>
            </a:pPr>
            <a:r>
              <a:rPr lang="en-AU" dirty="0"/>
              <a:t>example, should a statistical model be overly confident in an underestimate of 0 for the remaining population size, when in fact 1 or more individuals remain, this information lead a manager to make the wrong decision and end the campaign early, committing a false-positive error. </a:t>
            </a:r>
          </a:p>
          <a:p>
            <a:pPr marL="171450" indent="-171450">
              <a:buFontTx/>
              <a:buChar char="-"/>
            </a:pPr>
            <a:r>
              <a:rPr lang="en-AU" dirty="0"/>
              <a:t>This error incurs the tangible costs of …, as well as the massive but intangible costs of …</a:t>
            </a:r>
          </a:p>
          <a:p>
            <a:pPr marL="171450" indent="-171450">
              <a:buFontTx/>
              <a:buChar char="-"/>
            </a:pPr>
            <a:r>
              <a:rPr lang="en-AU" dirty="0"/>
              <a:t>In contrast, should the manager decide to continue searching for a population after the last individual has been removed, this commits a false-negative error. The cost incurred by this error is relatively small in comparison, …. However, these costs incurred by false-negative errors are cumulative, and can rival the tangible costs incurred by false-positive errors should the campaign continue for too long.</a:t>
            </a:r>
          </a:p>
        </p:txBody>
      </p:sp>
      <p:sp>
        <p:nvSpPr>
          <p:cNvPr id="4" name="Slide Number Placeholder 3">
            <a:extLst>
              <a:ext uri="{FF2B5EF4-FFF2-40B4-BE49-F238E27FC236}">
                <a16:creationId xmlns:a16="http://schemas.microsoft.com/office/drawing/2014/main" id="{29C2DB6C-BD3C-EA04-B449-12CB10865CE6}"/>
              </a:ext>
            </a:extLst>
          </p:cNvPr>
          <p:cNvSpPr>
            <a:spLocks noGrp="1"/>
          </p:cNvSpPr>
          <p:nvPr>
            <p:ph type="sldNum" sz="quarter" idx="5"/>
          </p:nvPr>
        </p:nvSpPr>
        <p:spPr/>
        <p:txBody>
          <a:bodyPr/>
          <a:lstStyle/>
          <a:p>
            <a:fld id="{046548C7-CED8-4357-91D6-5CD2F03BCA4B}" type="slidenum">
              <a:rPr lang="en-AU" smtClean="0"/>
              <a:t>5</a:t>
            </a:fld>
            <a:endParaRPr lang="en-AU"/>
          </a:p>
        </p:txBody>
      </p:sp>
    </p:spTree>
    <p:extLst>
      <p:ext uri="{BB962C8B-B14F-4D97-AF65-F5344CB8AC3E}">
        <p14:creationId xmlns:p14="http://schemas.microsoft.com/office/powerpoint/2010/main" val="1063953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given the risk that heterogeneous detection may present in an eradication context, this project aimed to … in particular, how heterogeneity influences the rate of false positive errors and volume of false-negative errors</a:t>
            </a:r>
          </a:p>
          <a:p>
            <a:r>
              <a:rPr lang="en-AU" dirty="0"/>
              <a:t>Should the influence be substantial, our secondary aim was to produce a novel statistical model that accounts for some form of heterogeneity in detection.</a:t>
            </a:r>
          </a:p>
        </p:txBody>
      </p:sp>
      <p:sp>
        <p:nvSpPr>
          <p:cNvPr id="4" name="Slide Number Placeholder 3"/>
          <p:cNvSpPr>
            <a:spLocks noGrp="1"/>
          </p:cNvSpPr>
          <p:nvPr>
            <p:ph type="sldNum" sz="quarter" idx="5"/>
          </p:nvPr>
        </p:nvSpPr>
        <p:spPr/>
        <p:txBody>
          <a:bodyPr/>
          <a:lstStyle/>
          <a:p>
            <a:fld id="{046548C7-CED8-4357-91D6-5CD2F03BCA4B}" type="slidenum">
              <a:rPr lang="en-AU" smtClean="0"/>
              <a:t>6</a:t>
            </a:fld>
            <a:endParaRPr lang="en-AU"/>
          </a:p>
        </p:txBody>
      </p:sp>
    </p:spTree>
    <p:extLst>
      <p:ext uri="{BB962C8B-B14F-4D97-AF65-F5344CB8AC3E}">
        <p14:creationId xmlns:p14="http://schemas.microsoft.com/office/powerpoint/2010/main" val="3241939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First we need to talk about the data we’re working with. The progress of an eradication campaign is measured through the sighting record it produces. For simplicity, we assume that each detection equals a removal. We define the total number of individuals detected in the sighting record as S_\Sigma, and the number of individuals detected within a sampling period as </a:t>
            </a:r>
            <a:r>
              <a:rPr lang="en-AU" dirty="0" err="1"/>
              <a:t>s_t</a:t>
            </a:r>
            <a:r>
              <a:rPr lang="en-AU" dirty="0"/>
              <a:t>.</a:t>
            </a:r>
          </a:p>
        </p:txBody>
      </p:sp>
      <p:sp>
        <p:nvSpPr>
          <p:cNvPr id="4" name="Slide Number Placeholder 3"/>
          <p:cNvSpPr>
            <a:spLocks noGrp="1"/>
          </p:cNvSpPr>
          <p:nvPr>
            <p:ph type="sldNum" sz="quarter" idx="5"/>
          </p:nvPr>
        </p:nvSpPr>
        <p:spPr/>
        <p:txBody>
          <a:bodyPr/>
          <a:lstStyle/>
          <a:p>
            <a:fld id="{046548C7-CED8-4357-91D6-5CD2F03BCA4B}" type="slidenum">
              <a:rPr lang="en-AU" smtClean="0"/>
              <a:t>7</a:t>
            </a:fld>
            <a:endParaRPr lang="en-AU"/>
          </a:p>
        </p:txBody>
      </p:sp>
    </p:spTree>
    <p:extLst>
      <p:ext uri="{BB962C8B-B14F-4D97-AF65-F5344CB8AC3E}">
        <p14:creationId xmlns:p14="http://schemas.microsoft.com/office/powerpoint/2010/main" val="3935416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A9297-BA10-1DE5-11A2-7E54FC8CD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692AA-3600-F837-23F7-16E6D7DB3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E0B3B-187F-90DE-87F2-45FEBADB7799}"/>
              </a:ext>
            </a:extLst>
          </p:cNvPr>
          <p:cNvSpPr>
            <a:spLocks noGrp="1"/>
          </p:cNvSpPr>
          <p:nvPr>
            <p:ph type="body" idx="1"/>
          </p:nvPr>
        </p:nvSpPr>
        <p:spPr/>
        <p:txBody>
          <a:bodyPr/>
          <a:lstStyle/>
          <a:p>
            <a:r>
              <a:rPr lang="en-AU" dirty="0"/>
              <a:t>As a campaign progresses and more time passes since the last detection, one must ask whether the las individual detected was indeed the last extant individual of the target population. That is, does S_\Sigma = n_0, where n_0 is the size of the initial population.</a:t>
            </a:r>
          </a:p>
        </p:txBody>
      </p:sp>
      <p:sp>
        <p:nvSpPr>
          <p:cNvPr id="4" name="Slide Number Placeholder 3">
            <a:extLst>
              <a:ext uri="{FF2B5EF4-FFF2-40B4-BE49-F238E27FC236}">
                <a16:creationId xmlns:a16="http://schemas.microsoft.com/office/drawing/2014/main" id="{3BA5BE65-223F-E341-8279-37A93AA60179}"/>
              </a:ext>
            </a:extLst>
          </p:cNvPr>
          <p:cNvSpPr>
            <a:spLocks noGrp="1"/>
          </p:cNvSpPr>
          <p:nvPr>
            <p:ph type="sldNum" sz="quarter" idx="5"/>
          </p:nvPr>
        </p:nvSpPr>
        <p:spPr/>
        <p:txBody>
          <a:bodyPr/>
          <a:lstStyle/>
          <a:p>
            <a:fld id="{046548C7-CED8-4357-91D6-5CD2F03BCA4B}" type="slidenum">
              <a:rPr lang="en-AU" smtClean="0"/>
              <a:t>8</a:t>
            </a:fld>
            <a:endParaRPr lang="en-AU"/>
          </a:p>
        </p:txBody>
      </p:sp>
    </p:spTree>
    <p:extLst>
      <p:ext uri="{BB962C8B-B14F-4D97-AF65-F5344CB8AC3E}">
        <p14:creationId xmlns:p14="http://schemas.microsoft.com/office/powerpoint/2010/main" val="420787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25385-4F98-13D8-91CB-4660C72B0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0B030-9028-684E-23BC-1FEF3D7FE2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A76A5-A84B-15FD-2F92-454E553CA01C}"/>
              </a:ext>
            </a:extLst>
          </p:cNvPr>
          <p:cNvSpPr>
            <a:spLocks noGrp="1"/>
          </p:cNvSpPr>
          <p:nvPr>
            <p:ph type="body" idx="1"/>
          </p:nvPr>
        </p:nvSpPr>
        <p:spPr/>
        <p:txBody>
          <a:bodyPr/>
          <a:lstStyle/>
          <a:p>
            <a:r>
              <a:rPr lang="en-AU" dirty="0"/>
              <a:t>As a campaign progresses and more time passes since the last detection, one must ask whether the las individual detected was indeed the last extant individual of the target population. That is, does S_\Sigma = n_0, where n_0 is the size of the initial population.</a:t>
            </a:r>
          </a:p>
        </p:txBody>
      </p:sp>
      <p:sp>
        <p:nvSpPr>
          <p:cNvPr id="4" name="Slide Number Placeholder 3">
            <a:extLst>
              <a:ext uri="{FF2B5EF4-FFF2-40B4-BE49-F238E27FC236}">
                <a16:creationId xmlns:a16="http://schemas.microsoft.com/office/drawing/2014/main" id="{BA500221-0FB3-0C59-8D91-BD8484D33374}"/>
              </a:ext>
            </a:extLst>
          </p:cNvPr>
          <p:cNvSpPr>
            <a:spLocks noGrp="1"/>
          </p:cNvSpPr>
          <p:nvPr>
            <p:ph type="sldNum" sz="quarter" idx="5"/>
          </p:nvPr>
        </p:nvSpPr>
        <p:spPr/>
        <p:txBody>
          <a:bodyPr/>
          <a:lstStyle/>
          <a:p>
            <a:fld id="{046548C7-CED8-4357-91D6-5CD2F03BCA4B}" type="slidenum">
              <a:rPr lang="en-AU" smtClean="0"/>
              <a:t>9</a:t>
            </a:fld>
            <a:endParaRPr lang="en-AU"/>
          </a:p>
        </p:txBody>
      </p:sp>
    </p:spTree>
    <p:extLst>
      <p:ext uri="{BB962C8B-B14F-4D97-AF65-F5344CB8AC3E}">
        <p14:creationId xmlns:p14="http://schemas.microsoft.com/office/powerpoint/2010/main" val="472330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6F3AB-6214-C224-F594-CC62696061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C788A-89AC-5B28-41B7-CCAE0D5BD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E8F4DE-E3DE-DE02-E8B9-41910206E624}"/>
              </a:ext>
            </a:extLst>
          </p:cNvPr>
          <p:cNvSpPr>
            <a:spLocks noGrp="1"/>
          </p:cNvSpPr>
          <p:nvPr>
            <p:ph type="body" idx="1"/>
          </p:nvPr>
        </p:nvSpPr>
        <p:spPr/>
        <p:txBody>
          <a:bodyPr/>
          <a:lstStyle/>
          <a:p>
            <a:r>
              <a:rPr lang="en-AU" dirty="0"/>
              <a:t>As a campaign progresses and more time passes since the last detection, one must ask whether the las individual detected was indeed the last extant individual of the target population. That is, does S_\Sigma = n_0, where n_0 is the size of the initial population.</a:t>
            </a:r>
          </a:p>
        </p:txBody>
      </p:sp>
      <p:sp>
        <p:nvSpPr>
          <p:cNvPr id="4" name="Slide Number Placeholder 3">
            <a:extLst>
              <a:ext uri="{FF2B5EF4-FFF2-40B4-BE49-F238E27FC236}">
                <a16:creationId xmlns:a16="http://schemas.microsoft.com/office/drawing/2014/main" id="{F6B13509-701D-611B-A02B-B7A5F5755372}"/>
              </a:ext>
            </a:extLst>
          </p:cNvPr>
          <p:cNvSpPr>
            <a:spLocks noGrp="1"/>
          </p:cNvSpPr>
          <p:nvPr>
            <p:ph type="sldNum" sz="quarter" idx="5"/>
          </p:nvPr>
        </p:nvSpPr>
        <p:spPr/>
        <p:txBody>
          <a:bodyPr/>
          <a:lstStyle/>
          <a:p>
            <a:fld id="{046548C7-CED8-4357-91D6-5CD2F03BCA4B}" type="slidenum">
              <a:rPr lang="en-AU" smtClean="0"/>
              <a:t>10</a:t>
            </a:fld>
            <a:endParaRPr lang="en-AU"/>
          </a:p>
        </p:txBody>
      </p:sp>
    </p:spTree>
    <p:extLst>
      <p:ext uri="{BB962C8B-B14F-4D97-AF65-F5344CB8AC3E}">
        <p14:creationId xmlns:p14="http://schemas.microsoft.com/office/powerpoint/2010/main" val="262742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2D35E-CD45-88C0-26C3-E0135503B3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CDBC768-A169-BAC2-8942-55C14CEECC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2CF65F7-3C22-BBDF-8CAF-2A8B43D53F58}"/>
              </a:ext>
            </a:extLst>
          </p:cNvPr>
          <p:cNvSpPr>
            <a:spLocks noGrp="1"/>
          </p:cNvSpPr>
          <p:nvPr>
            <p:ph type="dt" sz="half" idx="10"/>
          </p:nvPr>
        </p:nvSpPr>
        <p:spPr/>
        <p:txBody>
          <a:bodyPr/>
          <a:lstStyle/>
          <a:p>
            <a:fld id="{F3C38B5F-47D9-487B-988C-918CC58068FA}" type="datetime1">
              <a:rPr lang="en-AU" smtClean="0"/>
              <a:t>24/11/2025</a:t>
            </a:fld>
            <a:endParaRPr lang="en-AU"/>
          </a:p>
        </p:txBody>
      </p:sp>
      <p:sp>
        <p:nvSpPr>
          <p:cNvPr id="5" name="Footer Placeholder 4">
            <a:extLst>
              <a:ext uri="{FF2B5EF4-FFF2-40B4-BE49-F238E27FC236}">
                <a16:creationId xmlns:a16="http://schemas.microsoft.com/office/drawing/2014/main" id="{73537B7B-E381-437E-1375-7EC0BCFCA4C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F6726C2-0DA5-5F26-3882-55E1B82D4504}"/>
              </a:ext>
            </a:extLst>
          </p:cNvPr>
          <p:cNvSpPr>
            <a:spLocks noGrp="1"/>
          </p:cNvSpPr>
          <p:nvPr>
            <p:ph type="sldNum" sz="quarter" idx="12"/>
          </p:nvPr>
        </p:nvSpPr>
        <p:spPr/>
        <p:txBody>
          <a:bodyPr/>
          <a:lstStyle/>
          <a:p>
            <a:fld id="{9C6F5601-F66B-4A1B-8BC4-09D5A89332DD}" type="slidenum">
              <a:rPr lang="en-AU" smtClean="0"/>
              <a:t>‹#›</a:t>
            </a:fld>
            <a:endParaRPr lang="en-AU"/>
          </a:p>
        </p:txBody>
      </p:sp>
    </p:spTree>
    <p:extLst>
      <p:ext uri="{BB962C8B-B14F-4D97-AF65-F5344CB8AC3E}">
        <p14:creationId xmlns:p14="http://schemas.microsoft.com/office/powerpoint/2010/main" val="1837952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78CA4-5D5C-460F-DE15-CF99F00DC17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C4841A5-E8F5-2417-185C-F5F9A3E97D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86DCA29-4099-037A-630A-61664D423025}"/>
              </a:ext>
            </a:extLst>
          </p:cNvPr>
          <p:cNvSpPr>
            <a:spLocks noGrp="1"/>
          </p:cNvSpPr>
          <p:nvPr>
            <p:ph type="dt" sz="half" idx="10"/>
          </p:nvPr>
        </p:nvSpPr>
        <p:spPr/>
        <p:txBody>
          <a:bodyPr/>
          <a:lstStyle/>
          <a:p>
            <a:fld id="{F6B6CC17-74FA-4469-BBD7-EA24033B9017}" type="datetime1">
              <a:rPr lang="en-AU" smtClean="0"/>
              <a:t>24/11/2025</a:t>
            </a:fld>
            <a:endParaRPr lang="en-AU"/>
          </a:p>
        </p:txBody>
      </p:sp>
      <p:sp>
        <p:nvSpPr>
          <p:cNvPr id="5" name="Footer Placeholder 4">
            <a:extLst>
              <a:ext uri="{FF2B5EF4-FFF2-40B4-BE49-F238E27FC236}">
                <a16:creationId xmlns:a16="http://schemas.microsoft.com/office/drawing/2014/main" id="{CFA21482-3C1A-3ED7-DFFD-DE6FB2E05DD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3BB1211-9251-2AE3-06BB-5F9A8FEC004D}"/>
              </a:ext>
            </a:extLst>
          </p:cNvPr>
          <p:cNvSpPr>
            <a:spLocks noGrp="1"/>
          </p:cNvSpPr>
          <p:nvPr>
            <p:ph type="sldNum" sz="quarter" idx="12"/>
          </p:nvPr>
        </p:nvSpPr>
        <p:spPr/>
        <p:txBody>
          <a:bodyPr/>
          <a:lstStyle/>
          <a:p>
            <a:fld id="{9C6F5601-F66B-4A1B-8BC4-09D5A89332DD}" type="slidenum">
              <a:rPr lang="en-AU" smtClean="0"/>
              <a:t>‹#›</a:t>
            </a:fld>
            <a:endParaRPr lang="en-AU"/>
          </a:p>
        </p:txBody>
      </p:sp>
    </p:spTree>
    <p:extLst>
      <p:ext uri="{BB962C8B-B14F-4D97-AF65-F5344CB8AC3E}">
        <p14:creationId xmlns:p14="http://schemas.microsoft.com/office/powerpoint/2010/main" val="190726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A66496-754E-C6B6-4982-A575C50D6D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80744E4-AE33-E295-1CC6-05858A3EC2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6779923-D2A4-026A-FE63-82A97834AB36}"/>
              </a:ext>
            </a:extLst>
          </p:cNvPr>
          <p:cNvSpPr>
            <a:spLocks noGrp="1"/>
          </p:cNvSpPr>
          <p:nvPr>
            <p:ph type="dt" sz="half" idx="10"/>
          </p:nvPr>
        </p:nvSpPr>
        <p:spPr/>
        <p:txBody>
          <a:bodyPr/>
          <a:lstStyle/>
          <a:p>
            <a:fld id="{86EB3690-97EC-4693-978D-1992EDF3D1E4}" type="datetime1">
              <a:rPr lang="en-AU" smtClean="0"/>
              <a:t>24/11/2025</a:t>
            </a:fld>
            <a:endParaRPr lang="en-AU"/>
          </a:p>
        </p:txBody>
      </p:sp>
      <p:sp>
        <p:nvSpPr>
          <p:cNvPr id="5" name="Footer Placeholder 4">
            <a:extLst>
              <a:ext uri="{FF2B5EF4-FFF2-40B4-BE49-F238E27FC236}">
                <a16:creationId xmlns:a16="http://schemas.microsoft.com/office/drawing/2014/main" id="{E0AFA3BA-F7F5-A582-D340-C87C6C133F2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C521F9C-6A8F-A977-60F4-FDA1B8E35CC0}"/>
              </a:ext>
            </a:extLst>
          </p:cNvPr>
          <p:cNvSpPr>
            <a:spLocks noGrp="1"/>
          </p:cNvSpPr>
          <p:nvPr>
            <p:ph type="sldNum" sz="quarter" idx="12"/>
          </p:nvPr>
        </p:nvSpPr>
        <p:spPr/>
        <p:txBody>
          <a:bodyPr/>
          <a:lstStyle/>
          <a:p>
            <a:fld id="{9C6F5601-F66B-4A1B-8BC4-09D5A89332DD}" type="slidenum">
              <a:rPr lang="en-AU" smtClean="0"/>
              <a:t>‹#›</a:t>
            </a:fld>
            <a:endParaRPr lang="en-AU"/>
          </a:p>
        </p:txBody>
      </p:sp>
    </p:spTree>
    <p:extLst>
      <p:ext uri="{BB962C8B-B14F-4D97-AF65-F5344CB8AC3E}">
        <p14:creationId xmlns:p14="http://schemas.microsoft.com/office/powerpoint/2010/main" val="361952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ED409-AB7D-6D4C-5BBD-A69D5B22249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6E4C2A2-9E11-4534-4F1B-4C7F546A2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5EB77FC-25EE-0662-8BD0-E7A1A5D26465}"/>
              </a:ext>
            </a:extLst>
          </p:cNvPr>
          <p:cNvSpPr>
            <a:spLocks noGrp="1"/>
          </p:cNvSpPr>
          <p:nvPr>
            <p:ph type="dt" sz="half" idx="10"/>
          </p:nvPr>
        </p:nvSpPr>
        <p:spPr/>
        <p:txBody>
          <a:bodyPr/>
          <a:lstStyle/>
          <a:p>
            <a:fld id="{A7D8A28F-1DD0-486E-8DD0-641DCE53AC8A}" type="datetime1">
              <a:rPr lang="en-AU" smtClean="0"/>
              <a:t>24/11/2025</a:t>
            </a:fld>
            <a:endParaRPr lang="en-AU"/>
          </a:p>
        </p:txBody>
      </p:sp>
      <p:sp>
        <p:nvSpPr>
          <p:cNvPr id="5" name="Footer Placeholder 4">
            <a:extLst>
              <a:ext uri="{FF2B5EF4-FFF2-40B4-BE49-F238E27FC236}">
                <a16:creationId xmlns:a16="http://schemas.microsoft.com/office/drawing/2014/main" id="{7331AB2C-EEFE-DEC5-CBE6-E90E4009BA8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ABB1CCD-8F7B-ED96-52F4-A774618F1A2E}"/>
              </a:ext>
            </a:extLst>
          </p:cNvPr>
          <p:cNvSpPr>
            <a:spLocks noGrp="1"/>
          </p:cNvSpPr>
          <p:nvPr>
            <p:ph type="sldNum" sz="quarter" idx="12"/>
          </p:nvPr>
        </p:nvSpPr>
        <p:spPr/>
        <p:txBody>
          <a:bodyPr/>
          <a:lstStyle/>
          <a:p>
            <a:fld id="{9C6F5601-F66B-4A1B-8BC4-09D5A89332DD}" type="slidenum">
              <a:rPr lang="en-AU" smtClean="0"/>
              <a:t>‹#›</a:t>
            </a:fld>
            <a:endParaRPr lang="en-AU"/>
          </a:p>
        </p:txBody>
      </p:sp>
    </p:spTree>
    <p:extLst>
      <p:ext uri="{BB962C8B-B14F-4D97-AF65-F5344CB8AC3E}">
        <p14:creationId xmlns:p14="http://schemas.microsoft.com/office/powerpoint/2010/main" val="3364917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E2B2-1561-677D-4081-681BBB99E7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42B5E28-FE65-2CE2-3E44-892A06EB9B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850411-933B-B57F-8924-6E9DC32E59CB}"/>
              </a:ext>
            </a:extLst>
          </p:cNvPr>
          <p:cNvSpPr>
            <a:spLocks noGrp="1"/>
          </p:cNvSpPr>
          <p:nvPr>
            <p:ph type="dt" sz="half" idx="10"/>
          </p:nvPr>
        </p:nvSpPr>
        <p:spPr/>
        <p:txBody>
          <a:bodyPr/>
          <a:lstStyle/>
          <a:p>
            <a:fld id="{226D87F3-62E0-473F-9D86-1C957605B626}" type="datetime1">
              <a:rPr lang="en-AU" smtClean="0"/>
              <a:t>24/11/2025</a:t>
            </a:fld>
            <a:endParaRPr lang="en-AU"/>
          </a:p>
        </p:txBody>
      </p:sp>
      <p:sp>
        <p:nvSpPr>
          <p:cNvPr id="5" name="Footer Placeholder 4">
            <a:extLst>
              <a:ext uri="{FF2B5EF4-FFF2-40B4-BE49-F238E27FC236}">
                <a16:creationId xmlns:a16="http://schemas.microsoft.com/office/drawing/2014/main" id="{496EEE73-493F-2296-6C2C-63DD7A6E81A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766D49B-79C8-E905-35BD-F0670564C655}"/>
              </a:ext>
            </a:extLst>
          </p:cNvPr>
          <p:cNvSpPr>
            <a:spLocks noGrp="1"/>
          </p:cNvSpPr>
          <p:nvPr>
            <p:ph type="sldNum" sz="quarter" idx="12"/>
          </p:nvPr>
        </p:nvSpPr>
        <p:spPr/>
        <p:txBody>
          <a:bodyPr/>
          <a:lstStyle/>
          <a:p>
            <a:fld id="{9C6F5601-F66B-4A1B-8BC4-09D5A89332DD}" type="slidenum">
              <a:rPr lang="en-AU" smtClean="0"/>
              <a:t>‹#›</a:t>
            </a:fld>
            <a:endParaRPr lang="en-AU"/>
          </a:p>
        </p:txBody>
      </p:sp>
    </p:spTree>
    <p:extLst>
      <p:ext uri="{BB962C8B-B14F-4D97-AF65-F5344CB8AC3E}">
        <p14:creationId xmlns:p14="http://schemas.microsoft.com/office/powerpoint/2010/main" val="2431842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3907F-53C5-F225-3186-42B0D58171B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4AE7121-6264-BB4E-788A-F426CDDDEA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64CCCD6-8CD1-0F23-B943-FA6BFCE55A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09A0B81-B8BE-4CAD-B2D1-373D6A84C91C}"/>
              </a:ext>
            </a:extLst>
          </p:cNvPr>
          <p:cNvSpPr>
            <a:spLocks noGrp="1"/>
          </p:cNvSpPr>
          <p:nvPr>
            <p:ph type="dt" sz="half" idx="10"/>
          </p:nvPr>
        </p:nvSpPr>
        <p:spPr/>
        <p:txBody>
          <a:bodyPr/>
          <a:lstStyle/>
          <a:p>
            <a:fld id="{67F3946A-4781-49E7-A388-02540E6BB505}" type="datetime1">
              <a:rPr lang="en-AU" smtClean="0"/>
              <a:t>24/11/2025</a:t>
            </a:fld>
            <a:endParaRPr lang="en-AU"/>
          </a:p>
        </p:txBody>
      </p:sp>
      <p:sp>
        <p:nvSpPr>
          <p:cNvPr id="6" name="Footer Placeholder 5">
            <a:extLst>
              <a:ext uri="{FF2B5EF4-FFF2-40B4-BE49-F238E27FC236}">
                <a16:creationId xmlns:a16="http://schemas.microsoft.com/office/drawing/2014/main" id="{5F5C038B-E7F5-1EF6-6AD2-468E59FAEDE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44347F2-75C8-3666-E70E-7ED7D023A7C0}"/>
              </a:ext>
            </a:extLst>
          </p:cNvPr>
          <p:cNvSpPr>
            <a:spLocks noGrp="1"/>
          </p:cNvSpPr>
          <p:nvPr>
            <p:ph type="sldNum" sz="quarter" idx="12"/>
          </p:nvPr>
        </p:nvSpPr>
        <p:spPr/>
        <p:txBody>
          <a:bodyPr/>
          <a:lstStyle/>
          <a:p>
            <a:fld id="{9C6F5601-F66B-4A1B-8BC4-09D5A89332DD}" type="slidenum">
              <a:rPr lang="en-AU" smtClean="0"/>
              <a:t>‹#›</a:t>
            </a:fld>
            <a:endParaRPr lang="en-AU"/>
          </a:p>
        </p:txBody>
      </p:sp>
    </p:spTree>
    <p:extLst>
      <p:ext uri="{BB962C8B-B14F-4D97-AF65-F5344CB8AC3E}">
        <p14:creationId xmlns:p14="http://schemas.microsoft.com/office/powerpoint/2010/main" val="379893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AFFE-CEF9-BBCE-FA90-19166778354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7B9A55A-D685-BFB3-21A3-9914A5EDC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A4A6C0-510C-9876-53F8-A04CEDC388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AF9D3EC-8E74-8568-45A6-CEC9980E9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6205EE-AEC7-5638-8CA3-1B4523B802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61A01AD-CE8E-D0C1-B37B-940632C21B3C}"/>
              </a:ext>
            </a:extLst>
          </p:cNvPr>
          <p:cNvSpPr>
            <a:spLocks noGrp="1"/>
          </p:cNvSpPr>
          <p:nvPr>
            <p:ph type="dt" sz="half" idx="10"/>
          </p:nvPr>
        </p:nvSpPr>
        <p:spPr/>
        <p:txBody>
          <a:bodyPr/>
          <a:lstStyle/>
          <a:p>
            <a:fld id="{F12B4040-118C-4B3B-BCDC-9BC925FB1744}" type="datetime1">
              <a:rPr lang="en-AU" smtClean="0"/>
              <a:t>24/11/2025</a:t>
            </a:fld>
            <a:endParaRPr lang="en-AU"/>
          </a:p>
        </p:txBody>
      </p:sp>
      <p:sp>
        <p:nvSpPr>
          <p:cNvPr id="8" name="Footer Placeholder 7">
            <a:extLst>
              <a:ext uri="{FF2B5EF4-FFF2-40B4-BE49-F238E27FC236}">
                <a16:creationId xmlns:a16="http://schemas.microsoft.com/office/drawing/2014/main" id="{B649EE88-C776-4D9D-BDD2-00B3D512185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B647739-7D71-B78E-897F-9CA7249CFBE0}"/>
              </a:ext>
            </a:extLst>
          </p:cNvPr>
          <p:cNvSpPr>
            <a:spLocks noGrp="1"/>
          </p:cNvSpPr>
          <p:nvPr>
            <p:ph type="sldNum" sz="quarter" idx="12"/>
          </p:nvPr>
        </p:nvSpPr>
        <p:spPr/>
        <p:txBody>
          <a:bodyPr/>
          <a:lstStyle/>
          <a:p>
            <a:fld id="{9C6F5601-F66B-4A1B-8BC4-09D5A89332DD}" type="slidenum">
              <a:rPr lang="en-AU" smtClean="0"/>
              <a:t>‹#›</a:t>
            </a:fld>
            <a:endParaRPr lang="en-AU"/>
          </a:p>
        </p:txBody>
      </p:sp>
    </p:spTree>
    <p:extLst>
      <p:ext uri="{BB962C8B-B14F-4D97-AF65-F5344CB8AC3E}">
        <p14:creationId xmlns:p14="http://schemas.microsoft.com/office/powerpoint/2010/main" val="185417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EE84E-7993-79B5-1B57-E7592D7E51B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D1E2F2D-DC0E-680A-1FF9-9BB9776FEBEB}"/>
              </a:ext>
            </a:extLst>
          </p:cNvPr>
          <p:cNvSpPr>
            <a:spLocks noGrp="1"/>
          </p:cNvSpPr>
          <p:nvPr>
            <p:ph type="dt" sz="half" idx="10"/>
          </p:nvPr>
        </p:nvSpPr>
        <p:spPr/>
        <p:txBody>
          <a:bodyPr/>
          <a:lstStyle/>
          <a:p>
            <a:fld id="{8682E528-13DE-44ED-8775-43DB35601079}" type="datetime1">
              <a:rPr lang="en-AU" smtClean="0"/>
              <a:t>24/11/2025</a:t>
            </a:fld>
            <a:endParaRPr lang="en-AU"/>
          </a:p>
        </p:txBody>
      </p:sp>
      <p:sp>
        <p:nvSpPr>
          <p:cNvPr id="4" name="Footer Placeholder 3">
            <a:extLst>
              <a:ext uri="{FF2B5EF4-FFF2-40B4-BE49-F238E27FC236}">
                <a16:creationId xmlns:a16="http://schemas.microsoft.com/office/drawing/2014/main" id="{420D550F-C429-E769-6E25-A5E15CC7DE5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72CF61D-087B-FDEC-29B7-BCA4487ABD08}"/>
              </a:ext>
            </a:extLst>
          </p:cNvPr>
          <p:cNvSpPr>
            <a:spLocks noGrp="1"/>
          </p:cNvSpPr>
          <p:nvPr>
            <p:ph type="sldNum" sz="quarter" idx="12"/>
          </p:nvPr>
        </p:nvSpPr>
        <p:spPr/>
        <p:txBody>
          <a:bodyPr/>
          <a:lstStyle/>
          <a:p>
            <a:fld id="{9C6F5601-F66B-4A1B-8BC4-09D5A89332DD}" type="slidenum">
              <a:rPr lang="en-AU" smtClean="0"/>
              <a:t>‹#›</a:t>
            </a:fld>
            <a:endParaRPr lang="en-AU"/>
          </a:p>
        </p:txBody>
      </p:sp>
    </p:spTree>
    <p:extLst>
      <p:ext uri="{BB962C8B-B14F-4D97-AF65-F5344CB8AC3E}">
        <p14:creationId xmlns:p14="http://schemas.microsoft.com/office/powerpoint/2010/main" val="41655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C8B580-F50D-DBFB-0E20-EAE2F623025D}"/>
              </a:ext>
            </a:extLst>
          </p:cNvPr>
          <p:cNvSpPr>
            <a:spLocks noGrp="1"/>
          </p:cNvSpPr>
          <p:nvPr>
            <p:ph type="dt" sz="half" idx="10"/>
          </p:nvPr>
        </p:nvSpPr>
        <p:spPr/>
        <p:txBody>
          <a:bodyPr/>
          <a:lstStyle/>
          <a:p>
            <a:fld id="{10B4FE13-1E3B-45D0-936F-90326E109D62}" type="datetime1">
              <a:rPr lang="en-AU" smtClean="0"/>
              <a:t>24/11/2025</a:t>
            </a:fld>
            <a:endParaRPr lang="en-AU"/>
          </a:p>
        </p:txBody>
      </p:sp>
      <p:sp>
        <p:nvSpPr>
          <p:cNvPr id="3" name="Footer Placeholder 2">
            <a:extLst>
              <a:ext uri="{FF2B5EF4-FFF2-40B4-BE49-F238E27FC236}">
                <a16:creationId xmlns:a16="http://schemas.microsoft.com/office/drawing/2014/main" id="{1F1EAA2E-28B5-D701-B0BC-7E8F03DAC37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CAF6AE6-68BF-A0A4-7E65-0F906573B091}"/>
              </a:ext>
            </a:extLst>
          </p:cNvPr>
          <p:cNvSpPr>
            <a:spLocks noGrp="1"/>
          </p:cNvSpPr>
          <p:nvPr>
            <p:ph type="sldNum" sz="quarter" idx="12"/>
          </p:nvPr>
        </p:nvSpPr>
        <p:spPr/>
        <p:txBody>
          <a:bodyPr/>
          <a:lstStyle/>
          <a:p>
            <a:fld id="{9C6F5601-F66B-4A1B-8BC4-09D5A89332DD}" type="slidenum">
              <a:rPr lang="en-AU" smtClean="0"/>
              <a:t>‹#›</a:t>
            </a:fld>
            <a:endParaRPr lang="en-AU"/>
          </a:p>
        </p:txBody>
      </p:sp>
    </p:spTree>
    <p:extLst>
      <p:ext uri="{BB962C8B-B14F-4D97-AF65-F5344CB8AC3E}">
        <p14:creationId xmlns:p14="http://schemas.microsoft.com/office/powerpoint/2010/main" val="2721410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66085-DC18-BBBF-35BD-12E12BD882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10A491D-F1FD-4C54-C0A3-35492AC618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EEEB512-5B59-19E9-5B44-B1B8CBD9D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C10BF1-6CEE-D948-B75E-327FFB5A08C0}"/>
              </a:ext>
            </a:extLst>
          </p:cNvPr>
          <p:cNvSpPr>
            <a:spLocks noGrp="1"/>
          </p:cNvSpPr>
          <p:nvPr>
            <p:ph type="dt" sz="half" idx="10"/>
          </p:nvPr>
        </p:nvSpPr>
        <p:spPr/>
        <p:txBody>
          <a:bodyPr/>
          <a:lstStyle/>
          <a:p>
            <a:fld id="{2B220482-0C12-4EE0-9EE2-C813CE4D4D79}" type="datetime1">
              <a:rPr lang="en-AU" smtClean="0"/>
              <a:t>24/11/2025</a:t>
            </a:fld>
            <a:endParaRPr lang="en-AU"/>
          </a:p>
        </p:txBody>
      </p:sp>
      <p:sp>
        <p:nvSpPr>
          <p:cNvPr id="6" name="Footer Placeholder 5">
            <a:extLst>
              <a:ext uri="{FF2B5EF4-FFF2-40B4-BE49-F238E27FC236}">
                <a16:creationId xmlns:a16="http://schemas.microsoft.com/office/drawing/2014/main" id="{4E1326B9-BB2F-AF65-C910-D232B77DFF5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D8149F1-BA02-FE31-4F1B-F7CA12BD4317}"/>
              </a:ext>
            </a:extLst>
          </p:cNvPr>
          <p:cNvSpPr>
            <a:spLocks noGrp="1"/>
          </p:cNvSpPr>
          <p:nvPr>
            <p:ph type="sldNum" sz="quarter" idx="12"/>
          </p:nvPr>
        </p:nvSpPr>
        <p:spPr/>
        <p:txBody>
          <a:bodyPr/>
          <a:lstStyle/>
          <a:p>
            <a:fld id="{9C6F5601-F66B-4A1B-8BC4-09D5A89332DD}" type="slidenum">
              <a:rPr lang="en-AU" smtClean="0"/>
              <a:t>‹#›</a:t>
            </a:fld>
            <a:endParaRPr lang="en-AU"/>
          </a:p>
        </p:txBody>
      </p:sp>
    </p:spTree>
    <p:extLst>
      <p:ext uri="{BB962C8B-B14F-4D97-AF65-F5344CB8AC3E}">
        <p14:creationId xmlns:p14="http://schemas.microsoft.com/office/powerpoint/2010/main" val="359869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9EFC0-2658-F8F8-381E-7E0CCCC8D9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B1C86E8-3DE3-47ED-5B63-01396A1AE8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4C81404-FCA2-9192-CF83-A9AB3E4D5F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3CA10D-A59A-24BA-0E18-5394A1318C92}"/>
              </a:ext>
            </a:extLst>
          </p:cNvPr>
          <p:cNvSpPr>
            <a:spLocks noGrp="1"/>
          </p:cNvSpPr>
          <p:nvPr>
            <p:ph type="dt" sz="half" idx="10"/>
          </p:nvPr>
        </p:nvSpPr>
        <p:spPr/>
        <p:txBody>
          <a:bodyPr/>
          <a:lstStyle/>
          <a:p>
            <a:fld id="{8055C88D-6A6D-45FC-92AB-9B72D9DB6A51}" type="datetime1">
              <a:rPr lang="en-AU" smtClean="0"/>
              <a:t>24/11/2025</a:t>
            </a:fld>
            <a:endParaRPr lang="en-AU"/>
          </a:p>
        </p:txBody>
      </p:sp>
      <p:sp>
        <p:nvSpPr>
          <p:cNvPr id="6" name="Footer Placeholder 5">
            <a:extLst>
              <a:ext uri="{FF2B5EF4-FFF2-40B4-BE49-F238E27FC236}">
                <a16:creationId xmlns:a16="http://schemas.microsoft.com/office/drawing/2014/main" id="{9F107A9B-82B0-B26C-593E-63FB0370552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A750CED-AD25-6F47-4896-3321846E1CDA}"/>
              </a:ext>
            </a:extLst>
          </p:cNvPr>
          <p:cNvSpPr>
            <a:spLocks noGrp="1"/>
          </p:cNvSpPr>
          <p:nvPr>
            <p:ph type="sldNum" sz="quarter" idx="12"/>
          </p:nvPr>
        </p:nvSpPr>
        <p:spPr/>
        <p:txBody>
          <a:bodyPr/>
          <a:lstStyle/>
          <a:p>
            <a:fld id="{9C6F5601-F66B-4A1B-8BC4-09D5A89332DD}" type="slidenum">
              <a:rPr lang="en-AU" smtClean="0"/>
              <a:t>‹#›</a:t>
            </a:fld>
            <a:endParaRPr lang="en-AU"/>
          </a:p>
        </p:txBody>
      </p:sp>
    </p:spTree>
    <p:extLst>
      <p:ext uri="{BB962C8B-B14F-4D97-AF65-F5344CB8AC3E}">
        <p14:creationId xmlns:p14="http://schemas.microsoft.com/office/powerpoint/2010/main" val="263983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BC1DB8-AD3F-201F-D7F1-C5023EA83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A2D078F-80D3-60F7-BFD6-A0B61E9E96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85ED54D-BEE6-D34E-A794-03E5A45DFF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9FE156B-829B-4952-952E-6A35334873BD}" type="datetime1">
              <a:rPr lang="en-AU" smtClean="0"/>
              <a:t>24/11/2025</a:t>
            </a:fld>
            <a:endParaRPr lang="en-AU"/>
          </a:p>
        </p:txBody>
      </p:sp>
      <p:sp>
        <p:nvSpPr>
          <p:cNvPr id="5" name="Footer Placeholder 4">
            <a:extLst>
              <a:ext uri="{FF2B5EF4-FFF2-40B4-BE49-F238E27FC236}">
                <a16:creationId xmlns:a16="http://schemas.microsoft.com/office/drawing/2014/main" id="{5852876A-0C30-66BB-C6C4-397CB72100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2AFFD1B-D285-3A3E-22BD-4EDCC17F8F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6F5601-F66B-4A1B-8BC4-09D5A89332DD}" type="slidenum">
              <a:rPr lang="en-AU" smtClean="0"/>
              <a:t>‹#›</a:t>
            </a:fld>
            <a:endParaRPr lang="en-AU"/>
          </a:p>
        </p:txBody>
      </p:sp>
    </p:spTree>
    <p:extLst>
      <p:ext uri="{BB962C8B-B14F-4D97-AF65-F5344CB8AC3E}">
        <p14:creationId xmlns:p14="http://schemas.microsoft.com/office/powerpoint/2010/main" val="3405237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0.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230.png"/><Relationship Id="rId12" Type="http://schemas.openxmlformats.org/officeDocument/2006/relationships/image" Target="../media/image30.png"/><Relationship Id="rId17" Type="http://schemas.openxmlformats.org/officeDocument/2006/relationships/image" Target="../media/image37.png"/><Relationship Id="rId2" Type="http://schemas.openxmlformats.org/officeDocument/2006/relationships/notesSlide" Target="../notesSlides/notesSlide10.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0.png"/><Relationship Id="rId11" Type="http://schemas.openxmlformats.org/officeDocument/2006/relationships/image" Target="../media/image29.png"/><Relationship Id="rId5" Type="http://schemas.openxmlformats.org/officeDocument/2006/relationships/image" Target="../media/image20.png"/><Relationship Id="rId15" Type="http://schemas.openxmlformats.org/officeDocument/2006/relationships/image" Target="../media/image34.png"/><Relationship Id="rId10"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7.png"/><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31.png"/><Relationship Id="rId3" Type="http://schemas.openxmlformats.org/officeDocument/2006/relationships/image" Target="../media/image33.png"/><Relationship Id="rId7" Type="http://schemas.openxmlformats.org/officeDocument/2006/relationships/image" Target="../media/image230.png"/><Relationship Id="rId12" Type="http://schemas.openxmlformats.org/officeDocument/2006/relationships/image" Target="../media/image30.png"/><Relationship Id="rId17" Type="http://schemas.openxmlformats.org/officeDocument/2006/relationships/image" Target="../media/image37.png"/><Relationship Id="rId2" Type="http://schemas.openxmlformats.org/officeDocument/2006/relationships/notesSlide" Target="../notesSlides/notesSlide11.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0.png"/><Relationship Id="rId11" Type="http://schemas.openxmlformats.org/officeDocument/2006/relationships/image" Target="../media/image29.png"/><Relationship Id="rId5" Type="http://schemas.openxmlformats.org/officeDocument/2006/relationships/image" Target="../media/image20.png"/><Relationship Id="rId15" Type="http://schemas.openxmlformats.org/officeDocument/2006/relationships/image" Target="../media/image34.png"/><Relationship Id="rId10" Type="http://schemas.openxmlformats.org/officeDocument/2006/relationships/image" Target="../media/image28.png"/><Relationship Id="rId4" Type="http://schemas.openxmlformats.org/officeDocument/2006/relationships/image" Target="../media/image38.png"/><Relationship Id="rId9" Type="http://schemas.openxmlformats.org/officeDocument/2006/relationships/image" Target="../media/image27.png"/><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0.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30.png"/><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430.png"/><Relationship Id="rId4" Type="http://schemas.openxmlformats.org/officeDocument/2006/relationships/image" Target="../media/image14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0.png"/><Relationship Id="rId7" Type="http://schemas.openxmlformats.org/officeDocument/2006/relationships/image" Target="../media/image1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0.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BD0D0-18F5-7E7D-0230-EA24BFF91351}"/>
              </a:ext>
            </a:extLst>
          </p:cNvPr>
          <p:cNvSpPr>
            <a:spLocks noGrp="1"/>
          </p:cNvSpPr>
          <p:nvPr>
            <p:ph type="ctrTitle"/>
          </p:nvPr>
        </p:nvSpPr>
        <p:spPr>
          <a:noFill/>
        </p:spPr>
        <p:txBody>
          <a:bodyPr>
            <a:normAutofit fontScale="90000"/>
          </a:bodyPr>
          <a:lstStyle/>
          <a:p>
            <a:r>
              <a:rPr lang="en-AU" dirty="0"/>
              <a:t>Accounting for variation in detection probability when inferring eradication</a:t>
            </a:r>
          </a:p>
        </p:txBody>
      </p:sp>
      <p:sp>
        <p:nvSpPr>
          <p:cNvPr id="3" name="Subtitle 2">
            <a:extLst>
              <a:ext uri="{FF2B5EF4-FFF2-40B4-BE49-F238E27FC236}">
                <a16:creationId xmlns:a16="http://schemas.microsoft.com/office/drawing/2014/main" id="{19BB143B-BE8F-67C3-6A84-91542B08142E}"/>
              </a:ext>
            </a:extLst>
          </p:cNvPr>
          <p:cNvSpPr>
            <a:spLocks noGrp="1"/>
          </p:cNvSpPr>
          <p:nvPr>
            <p:ph type="subTitle" idx="1"/>
          </p:nvPr>
        </p:nvSpPr>
        <p:spPr>
          <a:xfrm>
            <a:off x="2019300" y="3602037"/>
            <a:ext cx="8153400" cy="1303337"/>
          </a:xfrm>
          <a:noFill/>
        </p:spPr>
        <p:txBody>
          <a:bodyPr>
            <a:normAutofit fontScale="92500"/>
          </a:bodyPr>
          <a:lstStyle/>
          <a:p>
            <a:r>
              <a:rPr lang="en-AU" dirty="0"/>
              <a:t>Masters of Philosophy (Applied Statistics) | School of Mathematics</a:t>
            </a:r>
          </a:p>
          <a:p>
            <a:r>
              <a:rPr lang="en-AU" dirty="0"/>
              <a:t>Queensland University of Technology</a:t>
            </a:r>
          </a:p>
          <a:p>
            <a:r>
              <a:rPr lang="en-AU" b="1" dirty="0"/>
              <a:t>Sean Martin</a:t>
            </a:r>
            <a:r>
              <a:rPr lang="en-AU" dirty="0"/>
              <a:t>, Zachary Carter, Leah South, Michael Bode</a:t>
            </a:r>
          </a:p>
        </p:txBody>
      </p:sp>
      <p:sp>
        <p:nvSpPr>
          <p:cNvPr id="4" name="Slide Number Placeholder 3">
            <a:extLst>
              <a:ext uri="{FF2B5EF4-FFF2-40B4-BE49-F238E27FC236}">
                <a16:creationId xmlns:a16="http://schemas.microsoft.com/office/drawing/2014/main" id="{AC0AD8EE-C61B-E2B6-11AF-B07578579A4B}"/>
              </a:ext>
            </a:extLst>
          </p:cNvPr>
          <p:cNvSpPr>
            <a:spLocks noGrp="1"/>
          </p:cNvSpPr>
          <p:nvPr>
            <p:ph type="sldNum" sz="quarter" idx="12"/>
          </p:nvPr>
        </p:nvSpPr>
        <p:spPr/>
        <p:txBody>
          <a:bodyPr/>
          <a:lstStyle/>
          <a:p>
            <a:fld id="{9C6F5601-F66B-4A1B-8BC4-09D5A89332DD}" type="slidenum">
              <a:rPr lang="en-AU" smtClean="0"/>
              <a:t>1</a:t>
            </a:fld>
            <a:endParaRPr lang="en-AU"/>
          </a:p>
        </p:txBody>
      </p:sp>
      <p:pic>
        <p:nvPicPr>
          <p:cNvPr id="6" name="Picture 5" descr="A black background with white text&#10;&#10;AI-generated content may be incorrect.">
            <a:extLst>
              <a:ext uri="{FF2B5EF4-FFF2-40B4-BE49-F238E27FC236}">
                <a16:creationId xmlns:a16="http://schemas.microsoft.com/office/drawing/2014/main" id="{AC0C04AF-302D-8617-CF81-5E7D0CDFB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751" y="4932503"/>
            <a:ext cx="2007149" cy="1311779"/>
          </a:xfrm>
          <a:prstGeom prst="rect">
            <a:avLst/>
          </a:prstGeom>
          <a:effectLst>
            <a:outerShdw blurRad="50800" dist="38100" dir="2700000" algn="tl" rotWithShape="0">
              <a:prstClr val="black">
                <a:alpha val="40000"/>
              </a:prstClr>
            </a:outerShdw>
          </a:effectLst>
        </p:spPr>
      </p:pic>
      <p:pic>
        <p:nvPicPr>
          <p:cNvPr id="8" name="Picture 7" descr="A green text on a white background&#10;&#10;AI-generated content may be incorrect.">
            <a:extLst>
              <a:ext uri="{FF2B5EF4-FFF2-40B4-BE49-F238E27FC236}">
                <a16:creationId xmlns:a16="http://schemas.microsoft.com/office/drawing/2014/main" id="{002C690C-724B-062E-9300-49D3B6A05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623" y="4932503"/>
            <a:ext cx="1410915" cy="134168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9CA00EF1-5BA4-FF56-E81A-E7F9F85EA47C}"/>
              </a:ext>
            </a:extLst>
          </p:cNvPr>
          <p:cNvPicPr>
            <a:picLocks noChangeAspect="1"/>
          </p:cNvPicPr>
          <p:nvPr/>
        </p:nvPicPr>
        <p:blipFill>
          <a:blip r:embed="rId5"/>
          <a:stretch>
            <a:fillRect/>
          </a:stretch>
        </p:blipFill>
        <p:spPr>
          <a:xfrm>
            <a:off x="8384263" y="4905374"/>
            <a:ext cx="2924478" cy="1366039"/>
          </a:xfrm>
          <a:prstGeom prst="rect">
            <a:avLst/>
          </a:prstGeom>
          <a:effectLst>
            <a:outerShdw blurRad="50800" dist="38100" dir="2700000" algn="tl" rotWithShape="0">
              <a:prstClr val="black">
                <a:alpha val="40000"/>
              </a:prstClr>
            </a:outerShdw>
          </a:effectLst>
        </p:spPr>
      </p:pic>
      <p:pic>
        <p:nvPicPr>
          <p:cNvPr id="13" name="Picture 12" descr="Blue text on a black background&#10;&#10;AI-generated content may be incorrect.">
            <a:extLst>
              <a:ext uri="{FF2B5EF4-FFF2-40B4-BE49-F238E27FC236}">
                <a16:creationId xmlns:a16="http://schemas.microsoft.com/office/drawing/2014/main" id="{C162B63D-E42B-41E8-641B-8C5408478F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213" y="4937273"/>
            <a:ext cx="4338762" cy="13817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23499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66544-C1DD-8F11-9BB9-0890CA77080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26219EC-6D03-80A4-991D-18D507B89A53}"/>
                  </a:ext>
                </a:extLst>
              </p:cNvPr>
              <p:cNvSpPr txBox="1"/>
              <p:nvPr/>
            </p:nvSpPr>
            <p:spPr>
              <a:xfrm>
                <a:off x="7867650" y="1080789"/>
                <a:ext cx="3762375" cy="2062103"/>
              </a:xfrm>
              <a:prstGeom prst="rect">
                <a:avLst/>
              </a:prstGeom>
              <a:noFill/>
            </p:spPr>
            <p:txBody>
              <a:bodyPr wrap="square" rtlCol="0">
                <a:spAutoFit/>
              </a:bodyPr>
              <a:lstStyle/>
              <a:p>
                <a:pPr marL="216000" indent="-324000"/>
                <a:endParaRPr lang="en-AU" sz="1600" b="0" i="1" dirty="0">
                  <a:latin typeface="Cambria Math" panose="02040503050406030204" pitchFamily="18" charset="0"/>
                </a:endParaRP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𝑠</m:t>
                        </m:r>
                      </m:e>
                      <m:sub>
                        <m:r>
                          <a:rPr lang="en-AU" sz="1600" b="0" i="1" smtClean="0">
                            <a:latin typeface="Cambria Math" panose="02040503050406030204" pitchFamily="18" charset="0"/>
                          </a:rPr>
                          <m:t>𝑡</m:t>
                        </m:r>
                      </m:sub>
                    </m:sSub>
                    <m:r>
                      <a:rPr lang="en-AU" sz="1600" b="0" i="1" smtClean="0">
                        <a:latin typeface="Cambria Math" panose="02040503050406030204" pitchFamily="18" charset="0"/>
                      </a:rPr>
                      <m:t>:</m:t>
                    </m:r>
                  </m:oMath>
                </a14:m>
                <a:r>
                  <a:rPr lang="en-AU" sz="1600" dirty="0"/>
                  <a:t> Number removed during sampling period </a:t>
                </a:r>
                <a14:m>
                  <m:oMath xmlns:m="http://schemas.openxmlformats.org/officeDocument/2006/math">
                    <m:r>
                      <a:rPr lang="en-AU" sz="1600" b="0" i="1" smtClean="0">
                        <a:latin typeface="Cambria Math" panose="02040503050406030204" pitchFamily="18" charset="0"/>
                      </a:rPr>
                      <m:t>𝑡</m:t>
                    </m:r>
                  </m:oMath>
                </a14:m>
                <a:endParaRPr lang="en-AU" sz="1600" b="0" dirty="0"/>
              </a:p>
              <a:p>
                <a:pPr marL="216000" indent="-324000"/>
                <a14:m>
                  <m:oMath xmlns:m="http://schemas.openxmlformats.org/officeDocument/2006/math">
                    <m:r>
                      <a:rPr lang="en-AU" sz="1600" b="0" i="1" smtClean="0">
                        <a:latin typeface="Cambria Math" panose="02040503050406030204" pitchFamily="18" charset="0"/>
                      </a:rPr>
                      <m:t>𝜇</m:t>
                    </m:r>
                    <m:r>
                      <a:rPr lang="en-AU" sz="1600" b="0" i="1" smtClean="0">
                        <a:latin typeface="Cambria Math" panose="02040503050406030204" pitchFamily="18" charset="0"/>
                      </a:rPr>
                      <m:t>:</m:t>
                    </m:r>
                  </m:oMath>
                </a14:m>
                <a:r>
                  <a:rPr lang="en-AU" sz="1600" dirty="0"/>
                  <a:t> Mean of detection probability sampling distribution </a:t>
                </a:r>
              </a:p>
              <a:p>
                <a:pPr marL="216000" indent="-324000"/>
                <a14:m>
                  <m:oMath xmlns:m="http://schemas.openxmlformats.org/officeDocument/2006/math">
                    <m:r>
                      <a:rPr lang="en-AU" sz="1600" b="0" i="1" smtClean="0">
                        <a:latin typeface="Cambria Math" panose="02040503050406030204" pitchFamily="18" charset="0"/>
                      </a:rPr>
                      <m:t>𝜎</m:t>
                    </m:r>
                    <m:r>
                      <a:rPr lang="en-AU" sz="1600" b="0" i="1" smtClean="0">
                        <a:latin typeface="Cambria Math" panose="02040503050406030204" pitchFamily="18" charset="0"/>
                      </a:rPr>
                      <m:t>:</m:t>
                    </m:r>
                  </m:oMath>
                </a14:m>
                <a:r>
                  <a:rPr lang="en-AU" sz="1600" dirty="0"/>
                  <a:t> Std. dev. of detection probability sampling distribution </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𝑇</m:t>
                        </m:r>
                      </m:e>
                      <m:sub>
                        <m:r>
                          <a:rPr lang="en-AU" sz="1600" b="0" i="1" smtClean="0">
                            <a:latin typeface="Cambria Math" panose="02040503050406030204" pitchFamily="18" charset="0"/>
                          </a:rPr>
                          <m:t>𝐸</m:t>
                        </m:r>
                      </m:sub>
                    </m:sSub>
                    <m:r>
                      <a:rPr lang="en-AU" sz="1600" b="0" i="1" smtClean="0">
                        <a:latin typeface="Cambria Math" panose="02040503050406030204" pitchFamily="18" charset="0"/>
                      </a:rPr>
                      <m:t>:</m:t>
                    </m:r>
                  </m:oMath>
                </a14:m>
                <a:r>
                  <a:rPr lang="en-AU" sz="1600" dirty="0"/>
                  <a:t> Time of eradication (last detection)</a:t>
                </a:r>
              </a:p>
            </p:txBody>
          </p:sp>
        </mc:Choice>
        <mc:Fallback xmlns="">
          <p:sp>
            <p:nvSpPr>
              <p:cNvPr id="21" name="TextBox 20">
                <a:extLst>
                  <a:ext uri="{FF2B5EF4-FFF2-40B4-BE49-F238E27FC236}">
                    <a16:creationId xmlns:a16="http://schemas.microsoft.com/office/drawing/2014/main" id="{B26219EC-6D03-80A4-991D-18D507B89A53}"/>
                  </a:ext>
                </a:extLst>
              </p:cNvPr>
              <p:cNvSpPr txBox="1">
                <a:spLocks noRot="1" noChangeAspect="1" noMove="1" noResize="1" noEditPoints="1" noAdjustHandles="1" noChangeArrowheads="1" noChangeShapeType="1" noTextEdit="1"/>
              </p:cNvSpPr>
              <p:nvPr/>
            </p:nvSpPr>
            <p:spPr>
              <a:xfrm>
                <a:off x="7867650" y="1080789"/>
                <a:ext cx="3762375" cy="2062103"/>
              </a:xfrm>
              <a:prstGeom prst="rect">
                <a:avLst/>
              </a:prstGeom>
              <a:blipFill>
                <a:blip r:embed="rId3"/>
                <a:stretch>
                  <a:fillRect b="-2655"/>
                </a:stretch>
              </a:blipFill>
            </p:spPr>
            <p:txBody>
              <a:bodyPr/>
              <a:lstStyle/>
              <a:p>
                <a:r>
                  <a:rPr lang="en-AU">
                    <a:noFill/>
                  </a:rPr>
                  <a:t> </a:t>
                </a:r>
              </a:p>
            </p:txBody>
          </p:sp>
        </mc:Fallback>
      </mc:AlternateContent>
      <p:sp>
        <p:nvSpPr>
          <p:cNvPr id="2" name="Title 1">
            <a:extLst>
              <a:ext uri="{FF2B5EF4-FFF2-40B4-BE49-F238E27FC236}">
                <a16:creationId xmlns:a16="http://schemas.microsoft.com/office/drawing/2014/main" id="{4952F320-5CE3-9DCE-B7C0-8E5149CEB77F}"/>
              </a:ext>
            </a:extLst>
          </p:cNvPr>
          <p:cNvSpPr>
            <a:spLocks noGrp="1"/>
          </p:cNvSpPr>
          <p:nvPr>
            <p:ph type="title"/>
          </p:nvPr>
        </p:nvSpPr>
        <p:spPr>
          <a:xfrm>
            <a:off x="771525" y="365125"/>
            <a:ext cx="10515600" cy="1325563"/>
          </a:xfrm>
          <a:noFill/>
        </p:spPr>
        <p:txBody>
          <a:bodyPr>
            <a:normAutofit/>
          </a:bodyPr>
          <a:lstStyle/>
          <a:p>
            <a:r>
              <a:rPr lang="en-AU" dirty="0"/>
              <a:t>Data generation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296EF-914C-7050-5CB1-F38AC66399E5}"/>
                  </a:ext>
                </a:extLst>
              </p:cNvPr>
              <p:cNvSpPr>
                <a:spLocks noGrp="1"/>
              </p:cNvSpPr>
              <p:nvPr>
                <p:ph idx="1"/>
              </p:nvPr>
            </p:nvSpPr>
            <p:spPr>
              <a:xfrm>
                <a:off x="622846" y="1348425"/>
                <a:ext cx="7096125" cy="2135369"/>
              </a:xfrm>
              <a:noFill/>
            </p:spPr>
            <p:txBody>
              <a:bodyPr>
                <a:normAutofit fontScale="92500" lnSpcReduction="10000"/>
              </a:bodyPr>
              <a:lstStyle/>
              <a:p>
                <a:r>
                  <a:rPr lang="en-AU" sz="2400" dirty="0"/>
                  <a:t>We simulated 10,000 sighting records for each value of </a:t>
                </a:r>
                <a14:m>
                  <m:oMath xmlns:m="http://schemas.openxmlformats.org/officeDocument/2006/math">
                    <m:r>
                      <a:rPr lang="en-AU" sz="2400" b="0" i="1" smtClean="0">
                        <a:latin typeface="Cambria Math" panose="02040503050406030204" pitchFamily="18" charset="0"/>
                      </a:rPr>
                      <m:t>𝜎</m:t>
                    </m:r>
                    <m:r>
                      <a:rPr lang="en-AU" sz="2400" b="0" i="1" smtClean="0">
                        <a:latin typeface="Cambria Math" panose="02040503050406030204" pitchFamily="18" charset="0"/>
                      </a:rPr>
                      <m:t>={0, 0.01, 0.02, 0.03, 0.04}</m:t>
                    </m:r>
                  </m:oMath>
                </a14:m>
                <a:r>
                  <a:rPr lang="en-AU" sz="2400" dirty="0"/>
                  <a:t> (5 sets total)</a:t>
                </a:r>
              </a:p>
              <a:p>
                <a:pPr lvl="1"/>
                <a14:m>
                  <m:oMath xmlns:m="http://schemas.openxmlformats.org/officeDocument/2006/math">
                    <m:r>
                      <a:rPr lang="en-AU" sz="2000" b="0" i="1" smtClean="0">
                        <a:latin typeface="Cambria Math" panose="02040503050406030204" pitchFamily="18" charset="0"/>
                      </a:rPr>
                      <m:t>𝜇</m:t>
                    </m:r>
                  </m:oMath>
                </a14:m>
                <a:r>
                  <a:rPr lang="en-AU" sz="2000" dirty="0"/>
                  <a:t> was held constant at 0.13</a:t>
                </a:r>
              </a:p>
              <a:p>
                <a:r>
                  <a:rPr lang="en-AU" sz="2400" dirty="0"/>
                  <a:t>We added a tail of 200 zeros to the end of each record</a:t>
                </a:r>
              </a:p>
              <a:p>
                <a:r>
                  <a:rPr lang="en-AU" sz="2400" dirty="0"/>
                  <a:t>We know the time of eradication, </a:t>
                </a:r>
                <a14:m>
                  <m:oMath xmlns:m="http://schemas.openxmlformats.org/officeDocument/2006/math">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𝑇</m:t>
                        </m:r>
                      </m:e>
                      <m:sub>
                        <m:r>
                          <a:rPr lang="en-AU" sz="2400" b="0" i="1" smtClean="0">
                            <a:latin typeface="Cambria Math" panose="02040503050406030204" pitchFamily="18" charset="0"/>
                          </a:rPr>
                          <m:t>𝐸</m:t>
                        </m:r>
                      </m:sub>
                    </m:sSub>
                  </m:oMath>
                </a14:m>
                <a:r>
                  <a:rPr lang="en-AU" sz="2400" dirty="0"/>
                  <a:t>, and the true state of eradication at each point in the sighting record</a:t>
                </a:r>
              </a:p>
            </p:txBody>
          </p:sp>
        </mc:Choice>
        <mc:Fallback xmlns="">
          <p:sp>
            <p:nvSpPr>
              <p:cNvPr id="3" name="Content Placeholder 2">
                <a:extLst>
                  <a:ext uri="{FF2B5EF4-FFF2-40B4-BE49-F238E27FC236}">
                    <a16:creationId xmlns:a16="http://schemas.microsoft.com/office/drawing/2014/main" id="{5D6296EF-914C-7050-5CB1-F38AC66399E5}"/>
                  </a:ext>
                </a:extLst>
              </p:cNvPr>
              <p:cNvSpPr>
                <a:spLocks noGrp="1" noRot="1" noChangeAspect="1" noMove="1" noResize="1" noEditPoints="1" noAdjustHandles="1" noChangeArrowheads="1" noChangeShapeType="1" noTextEdit="1"/>
              </p:cNvSpPr>
              <p:nvPr>
                <p:ph idx="1"/>
              </p:nvPr>
            </p:nvSpPr>
            <p:spPr>
              <a:xfrm>
                <a:off x="622846" y="1348425"/>
                <a:ext cx="7096125" cy="2135369"/>
              </a:xfrm>
              <a:blipFill>
                <a:blip r:embed="rId4"/>
                <a:stretch>
                  <a:fillRect l="-945" t="-4571" r="-172"/>
                </a:stretch>
              </a:blipFill>
            </p:spPr>
            <p:txBody>
              <a:bodyPr/>
              <a:lstStyle/>
              <a:p>
                <a:r>
                  <a:rPr lang="en-AU">
                    <a:noFill/>
                  </a:rPr>
                  <a:t> </a:t>
                </a:r>
              </a:p>
            </p:txBody>
          </p:sp>
        </mc:Fallback>
      </mc:AlternateContent>
      <p:pic>
        <p:nvPicPr>
          <p:cNvPr id="22" name="Picture 21">
            <a:extLst>
              <a:ext uri="{FF2B5EF4-FFF2-40B4-BE49-F238E27FC236}">
                <a16:creationId xmlns:a16="http://schemas.microsoft.com/office/drawing/2014/main" id="{160365AC-6662-2D4C-2DC6-8DABCB2723C1}"/>
              </a:ext>
            </a:extLst>
          </p:cNvPr>
          <p:cNvPicPr preferRelativeResize="0">
            <a:picLocks/>
          </p:cNvPicPr>
          <p:nvPr/>
        </p:nvPicPr>
        <p:blipFill>
          <a:blip r:embed="rId5">
            <a:extLst>
              <a:ext uri="{28A0092B-C50C-407E-A947-70E740481C1C}">
                <a14:useLocalDpi xmlns:a14="http://schemas.microsoft.com/office/drawing/2010/main" val="0"/>
              </a:ext>
            </a:extLst>
          </a:blip>
          <a:srcRect l="1074" t="780" b="-780"/>
          <a:stretch>
            <a:fillRect/>
          </a:stretch>
        </p:blipFill>
        <p:spPr>
          <a:xfrm>
            <a:off x="788447" y="3649732"/>
            <a:ext cx="7073385" cy="2716784"/>
          </a:xfrm>
          <a:prstGeom prst="rect">
            <a:avLst/>
          </a:prstGeom>
          <a:noFill/>
        </p:spPr>
      </p:pic>
      <p:sp>
        <p:nvSpPr>
          <p:cNvPr id="23" name="TextBox 22">
            <a:extLst>
              <a:ext uri="{FF2B5EF4-FFF2-40B4-BE49-F238E27FC236}">
                <a16:creationId xmlns:a16="http://schemas.microsoft.com/office/drawing/2014/main" id="{334F065A-3FCD-404A-E8C6-29480569E4FC}"/>
              </a:ext>
            </a:extLst>
          </p:cNvPr>
          <p:cNvSpPr txBox="1"/>
          <p:nvPr/>
        </p:nvSpPr>
        <p:spPr>
          <a:xfrm rot="16200000">
            <a:off x="-387875" y="4820524"/>
            <a:ext cx="2390775" cy="369332"/>
          </a:xfrm>
          <a:prstGeom prst="rect">
            <a:avLst/>
          </a:prstGeom>
          <a:noFill/>
        </p:spPr>
        <p:txBody>
          <a:bodyPr wrap="square" rtlCol="0">
            <a:spAutoFit/>
          </a:bodyPr>
          <a:lstStyle/>
          <a:p>
            <a:pPr algn="ctr"/>
            <a:r>
              <a:rPr lang="en-AU" dirty="0"/>
              <a:t>Number of detections</a:t>
            </a:r>
          </a:p>
        </p:txBody>
      </p:sp>
      <p:sp>
        <p:nvSpPr>
          <p:cNvPr id="24" name="Rectangle 23">
            <a:extLst>
              <a:ext uri="{FF2B5EF4-FFF2-40B4-BE49-F238E27FC236}">
                <a16:creationId xmlns:a16="http://schemas.microsoft.com/office/drawing/2014/main" id="{95C6E757-6DD7-A6CF-AA31-272A36B7273C}"/>
              </a:ext>
            </a:extLst>
          </p:cNvPr>
          <p:cNvSpPr/>
          <p:nvPr/>
        </p:nvSpPr>
        <p:spPr>
          <a:xfrm flipH="1">
            <a:off x="1575664" y="5490535"/>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6603FF1F-7847-6B60-F255-C6CB57E89E57}"/>
              </a:ext>
            </a:extLst>
          </p:cNvPr>
          <p:cNvSpPr/>
          <p:nvPr/>
        </p:nvSpPr>
        <p:spPr>
          <a:xfrm>
            <a:off x="1575568" y="5333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7D55A7D2-CA55-4703-C3F2-4E079F3F84E8}"/>
              </a:ext>
            </a:extLst>
          </p:cNvPr>
          <p:cNvSpPr/>
          <p:nvPr/>
        </p:nvSpPr>
        <p:spPr>
          <a:xfrm>
            <a:off x="1900140" y="5487474"/>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924F53BB-5ABD-DFD9-75C5-DBA42E070C85}"/>
              </a:ext>
            </a:extLst>
          </p:cNvPr>
          <p:cNvSpPr/>
          <p:nvPr/>
        </p:nvSpPr>
        <p:spPr>
          <a:xfrm>
            <a:off x="1575568" y="5012557"/>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9EE4F9CD-0E17-188D-C1BF-AC5F98C2A6B7}"/>
              </a:ext>
            </a:extLst>
          </p:cNvPr>
          <p:cNvSpPr/>
          <p:nvPr/>
        </p:nvSpPr>
        <p:spPr>
          <a:xfrm flipH="1">
            <a:off x="1899689" y="5329894"/>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ED823A88-401A-697B-EF62-FD000D7E4F37}"/>
              </a:ext>
            </a:extLst>
          </p:cNvPr>
          <p:cNvSpPr/>
          <p:nvPr/>
        </p:nvSpPr>
        <p:spPr>
          <a:xfrm>
            <a:off x="1575568" y="517149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95E02076-6A5F-A007-6C80-DCE66986BCB2}"/>
              </a:ext>
            </a:extLst>
          </p:cNvPr>
          <p:cNvSpPr/>
          <p:nvPr/>
        </p:nvSpPr>
        <p:spPr>
          <a:xfrm>
            <a:off x="1899689" y="5171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DDD56D56-CA3B-0C8C-E2D2-16B646043DF4}"/>
              </a:ext>
            </a:extLst>
          </p:cNvPr>
          <p:cNvSpPr/>
          <p:nvPr/>
        </p:nvSpPr>
        <p:spPr>
          <a:xfrm>
            <a:off x="1900734" y="4847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42D0BFBA-BD9C-8427-63CB-AA0DD2560D32}"/>
              </a:ext>
            </a:extLst>
          </p:cNvPr>
          <p:cNvSpPr/>
          <p:nvPr/>
        </p:nvSpPr>
        <p:spPr>
          <a:xfrm>
            <a:off x="3819752" y="5483595"/>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60D6AA24-B031-A2CB-560A-31A25CB4EC58}"/>
              </a:ext>
            </a:extLst>
          </p:cNvPr>
          <p:cNvSpPr/>
          <p:nvPr/>
        </p:nvSpPr>
        <p:spPr>
          <a:xfrm>
            <a:off x="2870419" y="516488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62C60203-209D-D151-2215-6C13420786D8}"/>
              </a:ext>
            </a:extLst>
          </p:cNvPr>
          <p:cNvSpPr/>
          <p:nvPr/>
        </p:nvSpPr>
        <p:spPr>
          <a:xfrm>
            <a:off x="4142372" y="5483652"/>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CEA87681-42BD-B370-5594-B6FA22956AE8}"/>
              </a:ext>
            </a:extLst>
          </p:cNvPr>
          <p:cNvSpPr/>
          <p:nvPr/>
        </p:nvSpPr>
        <p:spPr>
          <a:xfrm>
            <a:off x="2221668" y="5485068"/>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7340B236-A84A-250C-0078-AE8FEE6BDD7F}"/>
              </a:ext>
            </a:extLst>
          </p:cNvPr>
          <p:cNvSpPr/>
          <p:nvPr/>
        </p:nvSpPr>
        <p:spPr>
          <a:xfrm>
            <a:off x="1899510" y="4523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a16="http://schemas.microsoft.com/office/drawing/2014/main" id="{38543FA3-35E3-0733-2AFD-583C972074B9}"/>
              </a:ext>
            </a:extLst>
          </p:cNvPr>
          <p:cNvSpPr/>
          <p:nvPr/>
        </p:nvSpPr>
        <p:spPr>
          <a:xfrm>
            <a:off x="2870419" y="5487303"/>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16D4D140-94D3-0C1B-61A0-6BAEA5E0CFC0}"/>
              </a:ext>
            </a:extLst>
          </p:cNvPr>
          <p:cNvSpPr/>
          <p:nvPr/>
        </p:nvSpPr>
        <p:spPr>
          <a:xfrm>
            <a:off x="1900734" y="468569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02CCB9C6-CFCF-9575-2EC0-E2F3DCA8CB0F}"/>
              </a:ext>
            </a:extLst>
          </p:cNvPr>
          <p:cNvSpPr/>
          <p:nvPr/>
        </p:nvSpPr>
        <p:spPr>
          <a:xfrm>
            <a:off x="1575568" y="405471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57C0D838-60AA-3525-2B32-C7208A9D7058}"/>
              </a:ext>
            </a:extLst>
          </p:cNvPr>
          <p:cNvSpPr/>
          <p:nvPr/>
        </p:nvSpPr>
        <p:spPr>
          <a:xfrm>
            <a:off x="3193039" y="5483595"/>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Rectangle 65">
            <a:extLst>
              <a:ext uri="{FF2B5EF4-FFF2-40B4-BE49-F238E27FC236}">
                <a16:creationId xmlns:a16="http://schemas.microsoft.com/office/drawing/2014/main" id="{4EAD2142-C91E-A7E9-0357-9A5C1827E5A7}"/>
              </a:ext>
            </a:extLst>
          </p:cNvPr>
          <p:cNvSpPr/>
          <p:nvPr/>
        </p:nvSpPr>
        <p:spPr>
          <a:xfrm>
            <a:off x="1575568" y="4379030"/>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Rectangle 66">
            <a:extLst>
              <a:ext uri="{FF2B5EF4-FFF2-40B4-BE49-F238E27FC236}">
                <a16:creationId xmlns:a16="http://schemas.microsoft.com/office/drawing/2014/main" id="{35599BDF-2691-CF73-A5B7-D5E6372B7102}"/>
              </a:ext>
            </a:extLst>
          </p:cNvPr>
          <p:cNvSpPr/>
          <p:nvPr/>
        </p:nvSpPr>
        <p:spPr>
          <a:xfrm>
            <a:off x="2550951" y="5487303"/>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Rectangle 67">
            <a:extLst>
              <a:ext uri="{FF2B5EF4-FFF2-40B4-BE49-F238E27FC236}">
                <a16:creationId xmlns:a16="http://schemas.microsoft.com/office/drawing/2014/main" id="{AC21576F-7E78-9EFD-D274-47CFC84DBB86}"/>
              </a:ext>
            </a:extLst>
          </p:cNvPr>
          <p:cNvSpPr/>
          <p:nvPr/>
        </p:nvSpPr>
        <p:spPr>
          <a:xfrm>
            <a:off x="1899689" y="5009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Rectangle 68">
            <a:extLst>
              <a:ext uri="{FF2B5EF4-FFF2-40B4-BE49-F238E27FC236}">
                <a16:creationId xmlns:a16="http://schemas.microsoft.com/office/drawing/2014/main" id="{C42CEF05-8594-A642-C96A-0A31B86ED6C1}"/>
              </a:ext>
            </a:extLst>
          </p:cNvPr>
          <p:cNvSpPr/>
          <p:nvPr/>
        </p:nvSpPr>
        <p:spPr>
          <a:xfrm>
            <a:off x="1575568" y="4216522"/>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Rectangle 69">
            <a:extLst>
              <a:ext uri="{FF2B5EF4-FFF2-40B4-BE49-F238E27FC236}">
                <a16:creationId xmlns:a16="http://schemas.microsoft.com/office/drawing/2014/main" id="{2C2B3919-FC74-F361-AEB9-753A57EB9752}"/>
              </a:ext>
            </a:extLst>
          </p:cNvPr>
          <p:cNvSpPr/>
          <p:nvPr/>
        </p:nvSpPr>
        <p:spPr>
          <a:xfrm>
            <a:off x="1575568" y="454081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Rectangle 70">
            <a:extLst>
              <a:ext uri="{FF2B5EF4-FFF2-40B4-BE49-F238E27FC236}">
                <a16:creationId xmlns:a16="http://schemas.microsoft.com/office/drawing/2014/main" id="{4A1FCAA5-796D-FF84-EBE1-BE3B721161D7}"/>
              </a:ext>
            </a:extLst>
          </p:cNvPr>
          <p:cNvSpPr/>
          <p:nvPr/>
        </p:nvSpPr>
        <p:spPr>
          <a:xfrm>
            <a:off x="1575568" y="4701452"/>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Rectangle 71">
            <a:extLst>
              <a:ext uri="{FF2B5EF4-FFF2-40B4-BE49-F238E27FC236}">
                <a16:creationId xmlns:a16="http://schemas.microsoft.com/office/drawing/2014/main" id="{CDAA2A0E-355B-628B-BA85-A59E45184439}"/>
              </a:ext>
            </a:extLst>
          </p:cNvPr>
          <p:cNvSpPr/>
          <p:nvPr/>
        </p:nvSpPr>
        <p:spPr>
          <a:xfrm>
            <a:off x="1575568" y="389669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Rectangle 72">
            <a:extLst>
              <a:ext uri="{FF2B5EF4-FFF2-40B4-BE49-F238E27FC236}">
                <a16:creationId xmlns:a16="http://schemas.microsoft.com/office/drawing/2014/main" id="{05C1BF33-F906-0755-C925-996ECFBEBBEE}"/>
              </a:ext>
            </a:extLst>
          </p:cNvPr>
          <p:cNvSpPr/>
          <p:nvPr/>
        </p:nvSpPr>
        <p:spPr>
          <a:xfrm>
            <a:off x="1573729" y="4854303"/>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Rectangle 74">
            <a:extLst>
              <a:ext uri="{FF2B5EF4-FFF2-40B4-BE49-F238E27FC236}">
                <a16:creationId xmlns:a16="http://schemas.microsoft.com/office/drawing/2014/main" id="{6AE28EE5-EAF7-D2E9-10EE-377998CCE5FF}"/>
              </a:ext>
            </a:extLst>
          </p:cNvPr>
          <p:cNvSpPr/>
          <p:nvPr/>
        </p:nvSpPr>
        <p:spPr>
          <a:xfrm>
            <a:off x="2873571" y="5326358"/>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Rectangle 75">
            <a:extLst>
              <a:ext uri="{FF2B5EF4-FFF2-40B4-BE49-F238E27FC236}">
                <a16:creationId xmlns:a16="http://schemas.microsoft.com/office/drawing/2014/main" id="{0382FD7C-C9E0-D6B2-56F8-EA03DC3C1DB4}"/>
              </a:ext>
            </a:extLst>
          </p:cNvPr>
          <p:cNvSpPr/>
          <p:nvPr/>
        </p:nvSpPr>
        <p:spPr>
          <a:xfrm>
            <a:off x="2550951" y="5331824"/>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Rectangle 76">
            <a:extLst>
              <a:ext uri="{FF2B5EF4-FFF2-40B4-BE49-F238E27FC236}">
                <a16:creationId xmlns:a16="http://schemas.microsoft.com/office/drawing/2014/main" id="{449CB57B-E4CA-9D7F-FBDD-791C8B2B073B}"/>
              </a:ext>
            </a:extLst>
          </p:cNvPr>
          <p:cNvSpPr/>
          <p:nvPr/>
        </p:nvSpPr>
        <p:spPr>
          <a:xfrm>
            <a:off x="2550950" y="517741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Rectangle 77">
            <a:extLst>
              <a:ext uri="{FF2B5EF4-FFF2-40B4-BE49-F238E27FC236}">
                <a16:creationId xmlns:a16="http://schemas.microsoft.com/office/drawing/2014/main" id="{27EC745F-B25E-FA0F-11A9-57E8958648AA}"/>
              </a:ext>
            </a:extLst>
          </p:cNvPr>
          <p:cNvSpPr/>
          <p:nvPr/>
        </p:nvSpPr>
        <p:spPr>
          <a:xfrm>
            <a:off x="2221667" y="5325474"/>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A5E9505-8917-F893-7B84-D8E7BD8B4BD7}"/>
                  </a:ext>
                </a:extLst>
              </p:cNvPr>
              <p:cNvSpPr txBox="1"/>
              <p:nvPr/>
            </p:nvSpPr>
            <p:spPr>
              <a:xfrm>
                <a:off x="3962590" y="5912811"/>
                <a:ext cx="2247452" cy="369332"/>
              </a:xfrm>
              <a:prstGeom prst="rect">
                <a:avLst/>
              </a:prstGeom>
              <a:noFill/>
            </p:spPr>
            <p:txBody>
              <a:bodyPr wrap="square" rtlCol="0">
                <a:spAutoFit/>
              </a:bodyPr>
              <a:lstStyle/>
              <a:p>
                <a:r>
                  <a:rPr lang="en-AU" dirty="0"/>
                  <a:t>Sampling period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𝑡</m:t>
                    </m:r>
                    <m:r>
                      <a:rPr lang="en-AU" b="0" i="1" smtClean="0">
                        <a:latin typeface="Cambria Math" panose="02040503050406030204" pitchFamily="18" charset="0"/>
                      </a:rPr>
                      <m:t>)</m:t>
                    </m:r>
                  </m:oMath>
                </a14:m>
                <a:endParaRPr lang="en-AU" dirty="0"/>
              </a:p>
            </p:txBody>
          </p:sp>
        </mc:Choice>
        <mc:Fallback xmlns="">
          <p:sp>
            <p:nvSpPr>
              <p:cNvPr id="79" name="TextBox 78">
                <a:extLst>
                  <a:ext uri="{FF2B5EF4-FFF2-40B4-BE49-F238E27FC236}">
                    <a16:creationId xmlns:a16="http://schemas.microsoft.com/office/drawing/2014/main" id="{8A5E9505-8917-F893-7B84-D8E7BD8B4BD7}"/>
                  </a:ext>
                </a:extLst>
              </p:cNvPr>
              <p:cNvSpPr txBox="1">
                <a:spLocks noRot="1" noChangeAspect="1" noMove="1" noResize="1" noEditPoints="1" noAdjustHandles="1" noChangeArrowheads="1" noChangeShapeType="1" noTextEdit="1"/>
              </p:cNvSpPr>
              <p:nvPr/>
            </p:nvSpPr>
            <p:spPr>
              <a:xfrm>
                <a:off x="3962590" y="5912811"/>
                <a:ext cx="2247452" cy="369332"/>
              </a:xfrm>
              <a:prstGeom prst="rect">
                <a:avLst/>
              </a:prstGeom>
              <a:blipFill>
                <a:blip r:embed="rId6"/>
                <a:stretch>
                  <a:fillRect l="-2168" t="-8197" b="-26230"/>
                </a:stretch>
              </a:blipFill>
            </p:spPr>
            <p:txBody>
              <a:bodyPr/>
              <a:lstStyle/>
              <a:p>
                <a:r>
                  <a:rPr lang="en-AU">
                    <a:noFill/>
                  </a:rPr>
                  <a:t> </a:t>
                </a:r>
              </a:p>
            </p:txBody>
          </p:sp>
        </mc:Fallback>
      </mc:AlternateContent>
      <p:sp>
        <p:nvSpPr>
          <p:cNvPr id="80" name="Rectangle 79">
            <a:extLst>
              <a:ext uri="{FF2B5EF4-FFF2-40B4-BE49-F238E27FC236}">
                <a16:creationId xmlns:a16="http://schemas.microsoft.com/office/drawing/2014/main" id="{6E088886-B3EF-8BF8-04D9-DB7986BADBFE}"/>
              </a:ext>
            </a:extLst>
          </p:cNvPr>
          <p:cNvSpPr/>
          <p:nvPr/>
        </p:nvSpPr>
        <p:spPr>
          <a:xfrm>
            <a:off x="7344537" y="3661876"/>
            <a:ext cx="306000" cy="2046386"/>
          </a:xfrm>
          <a:prstGeom prst="rect">
            <a:avLst/>
          </a:prstGeom>
          <a:solidFill>
            <a:schemeClr val="accent6">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Rectangle 80">
            <a:extLst>
              <a:ext uri="{FF2B5EF4-FFF2-40B4-BE49-F238E27FC236}">
                <a16:creationId xmlns:a16="http://schemas.microsoft.com/office/drawing/2014/main" id="{2C657CC5-BDA8-7849-2E91-7DED62F70856}"/>
              </a:ext>
            </a:extLst>
          </p:cNvPr>
          <p:cNvSpPr/>
          <p:nvPr/>
        </p:nvSpPr>
        <p:spPr>
          <a:xfrm>
            <a:off x="7353806" y="5502645"/>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3E62740-6FCD-4DDA-0CC8-63FDD20EE135}"/>
                  </a:ext>
                </a:extLst>
              </p:cNvPr>
              <p:cNvSpPr txBox="1"/>
              <p:nvPr/>
            </p:nvSpPr>
            <p:spPr>
              <a:xfrm>
                <a:off x="7360302" y="3659260"/>
                <a:ext cx="2830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solidFill>
                                <a:schemeClr val="accent3">
                                  <a:lumMod val="75000"/>
                                </a:schemeClr>
                              </a:solidFill>
                              <a:latin typeface="Cambria Math" panose="02040503050406030204" pitchFamily="18" charset="0"/>
                            </a:rPr>
                          </m:ctrlPr>
                        </m:sSubPr>
                        <m:e>
                          <m:r>
                            <a:rPr lang="en-AU" b="0" i="1" smtClean="0">
                              <a:solidFill>
                                <a:schemeClr val="accent3">
                                  <a:lumMod val="75000"/>
                                </a:schemeClr>
                              </a:solidFill>
                              <a:latin typeface="Cambria Math" panose="02040503050406030204" pitchFamily="18" charset="0"/>
                            </a:rPr>
                            <m:t>𝑇</m:t>
                          </m:r>
                        </m:e>
                        <m:sub>
                          <m:r>
                            <a:rPr lang="en-AU" b="0" i="1" smtClean="0">
                              <a:solidFill>
                                <a:schemeClr val="accent3">
                                  <a:lumMod val="75000"/>
                                </a:schemeClr>
                              </a:solidFill>
                              <a:latin typeface="Cambria Math" panose="02040503050406030204" pitchFamily="18" charset="0"/>
                            </a:rPr>
                            <m:t>𝐸</m:t>
                          </m:r>
                        </m:sub>
                      </m:sSub>
                    </m:oMath>
                  </m:oMathPara>
                </a14:m>
                <a:endParaRPr lang="en-AU" dirty="0">
                  <a:solidFill>
                    <a:schemeClr val="accent3">
                      <a:lumMod val="75000"/>
                    </a:schemeClr>
                  </a:solidFill>
                </a:endParaRPr>
              </a:p>
            </p:txBody>
          </p:sp>
        </mc:Choice>
        <mc:Fallback xmlns="">
          <p:sp>
            <p:nvSpPr>
              <p:cNvPr id="82" name="TextBox 81">
                <a:extLst>
                  <a:ext uri="{FF2B5EF4-FFF2-40B4-BE49-F238E27FC236}">
                    <a16:creationId xmlns:a16="http://schemas.microsoft.com/office/drawing/2014/main" id="{83E62740-6FCD-4DDA-0CC8-63FDD20EE135}"/>
                  </a:ext>
                </a:extLst>
              </p:cNvPr>
              <p:cNvSpPr txBox="1">
                <a:spLocks noRot="1" noChangeAspect="1" noMove="1" noResize="1" noEditPoints="1" noAdjustHandles="1" noChangeArrowheads="1" noChangeShapeType="1" noTextEdit="1"/>
              </p:cNvSpPr>
              <p:nvPr/>
            </p:nvSpPr>
            <p:spPr>
              <a:xfrm>
                <a:off x="7360302" y="3659260"/>
                <a:ext cx="283026" cy="276999"/>
              </a:xfrm>
              <a:prstGeom prst="rect">
                <a:avLst/>
              </a:prstGeom>
              <a:blipFill>
                <a:blip r:embed="rId7"/>
                <a:stretch>
                  <a:fillRect l="-19149" r="-4255" b="-13043"/>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0BA96A34-D2FA-E0BA-5AFA-8929DA51A5CE}"/>
              </a:ext>
            </a:extLst>
          </p:cNvPr>
          <p:cNvSpPr>
            <a:spLocks noGrp="1"/>
          </p:cNvSpPr>
          <p:nvPr>
            <p:ph type="sldNum" sz="quarter" idx="12"/>
          </p:nvPr>
        </p:nvSpPr>
        <p:spPr>
          <a:xfrm>
            <a:off x="9448800" y="6492875"/>
            <a:ext cx="2743200" cy="365125"/>
          </a:xfrm>
        </p:spPr>
        <p:txBody>
          <a:bodyPr/>
          <a:lstStyle/>
          <a:p>
            <a:r>
              <a:rPr lang="en-AU" sz="1600" dirty="0">
                <a:solidFill>
                  <a:schemeClr val="bg1"/>
                </a:solidFill>
              </a:rPr>
              <a:t>11</a:t>
            </a:r>
            <a:endParaRPr lang="en-AU" dirty="0">
              <a:solidFill>
                <a:schemeClr val="bg1"/>
              </a:solidFill>
            </a:endParaRPr>
          </a:p>
        </p:txBody>
      </p:sp>
      <p:sp>
        <p:nvSpPr>
          <p:cNvPr id="5" name="TextBox 4">
            <a:extLst>
              <a:ext uri="{FF2B5EF4-FFF2-40B4-BE49-F238E27FC236}">
                <a16:creationId xmlns:a16="http://schemas.microsoft.com/office/drawing/2014/main" id="{E83611BB-E6CA-9DE5-5257-A28289B4024C}"/>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
        <p:nvSpPr>
          <p:cNvPr id="6" name="TextBox 5">
            <a:extLst>
              <a:ext uri="{FF2B5EF4-FFF2-40B4-BE49-F238E27FC236}">
                <a16:creationId xmlns:a16="http://schemas.microsoft.com/office/drawing/2014/main" id="{BB348BBB-BEDC-442F-B2B6-013DC697A476}"/>
              </a:ext>
            </a:extLst>
          </p:cNvPr>
          <p:cNvSpPr txBox="1"/>
          <p:nvPr/>
        </p:nvSpPr>
        <p:spPr>
          <a:xfrm>
            <a:off x="7897903" y="1071824"/>
            <a:ext cx="2061883" cy="646331"/>
          </a:xfrm>
          <a:prstGeom prst="rect">
            <a:avLst/>
          </a:prstGeom>
          <a:noFill/>
        </p:spPr>
        <p:txBody>
          <a:bodyPr wrap="square" rtlCol="0">
            <a:spAutoFit/>
          </a:bodyPr>
          <a:lstStyle/>
          <a:p>
            <a:r>
              <a:rPr lang="en-AU" u="sng" dirty="0"/>
              <a:t>Slide variables:</a:t>
            </a:r>
          </a:p>
          <a:p>
            <a:endParaRPr lang="en-AU" dirty="0"/>
          </a:p>
        </p:txBody>
      </p:sp>
    </p:spTree>
    <p:extLst>
      <p:ext uri="{BB962C8B-B14F-4D97-AF65-F5344CB8AC3E}">
        <p14:creationId xmlns:p14="http://schemas.microsoft.com/office/powerpoint/2010/main" val="3669856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3D19-6013-E2AE-6F21-04B0DC39F7A4}"/>
              </a:ext>
            </a:extLst>
          </p:cNvPr>
          <p:cNvSpPr>
            <a:spLocks noGrp="1"/>
          </p:cNvSpPr>
          <p:nvPr>
            <p:ph type="title"/>
          </p:nvPr>
        </p:nvSpPr>
        <p:spPr>
          <a:xfrm>
            <a:off x="592050" y="471950"/>
            <a:ext cx="10620375" cy="863600"/>
          </a:xfrm>
        </p:spPr>
        <p:txBody>
          <a:bodyPr>
            <a:normAutofit/>
          </a:bodyPr>
          <a:lstStyle/>
          <a:p>
            <a:r>
              <a:rPr lang="en-AU" dirty="0"/>
              <a:t>Deriving eradication inference model</a:t>
            </a:r>
          </a:p>
        </p:txBody>
      </p:sp>
      <p:sp>
        <p:nvSpPr>
          <p:cNvPr id="3" name="Content Placeholder 2">
            <a:extLst>
              <a:ext uri="{FF2B5EF4-FFF2-40B4-BE49-F238E27FC236}">
                <a16:creationId xmlns:a16="http://schemas.microsoft.com/office/drawing/2014/main" id="{B2DE3C44-470B-ECC8-498C-317103E14985}"/>
              </a:ext>
            </a:extLst>
          </p:cNvPr>
          <p:cNvSpPr>
            <a:spLocks noGrp="1"/>
          </p:cNvSpPr>
          <p:nvPr>
            <p:ph idx="1"/>
          </p:nvPr>
        </p:nvSpPr>
        <p:spPr>
          <a:xfrm>
            <a:off x="592050" y="2224164"/>
            <a:ext cx="11007900" cy="2315415"/>
          </a:xfrm>
        </p:spPr>
        <p:txBody>
          <a:bodyPr>
            <a:normAutofit/>
          </a:bodyPr>
          <a:lstStyle/>
          <a:p>
            <a:r>
              <a:rPr lang="en-AU" dirty="0"/>
              <a:t>We derived a binomial Bayesian eradication inference model similar to one presented by Ramsey, Parkes, &amp; Morrison (2009).</a:t>
            </a:r>
          </a:p>
          <a:p>
            <a:r>
              <a:rPr lang="en-AU" b="1" dirty="0"/>
              <a:t>The model assumes homogeneous detection.</a:t>
            </a:r>
          </a:p>
          <a:p>
            <a:r>
              <a:rPr lang="en-AU" b="1" dirty="0"/>
              <a:t>The model is numerically tractable due to simplifying assumptions.</a:t>
            </a:r>
          </a:p>
        </p:txBody>
      </p:sp>
      <p:sp>
        <p:nvSpPr>
          <p:cNvPr id="4" name="Slide Number Placeholder 3">
            <a:extLst>
              <a:ext uri="{FF2B5EF4-FFF2-40B4-BE49-F238E27FC236}">
                <a16:creationId xmlns:a16="http://schemas.microsoft.com/office/drawing/2014/main" id="{A71AE654-B886-45C5-3C52-A12111FC7AEB}"/>
              </a:ext>
            </a:extLst>
          </p:cNvPr>
          <p:cNvSpPr>
            <a:spLocks noGrp="1"/>
          </p:cNvSpPr>
          <p:nvPr>
            <p:ph type="sldNum" sz="quarter" idx="12"/>
          </p:nvPr>
        </p:nvSpPr>
        <p:spPr>
          <a:xfrm>
            <a:off x="9466380" y="6486574"/>
            <a:ext cx="2743200" cy="365125"/>
          </a:xfrm>
        </p:spPr>
        <p:txBody>
          <a:bodyPr/>
          <a:lstStyle/>
          <a:p>
            <a:r>
              <a:rPr lang="en-AU" sz="1600" dirty="0">
                <a:solidFill>
                  <a:schemeClr val="bg1"/>
                </a:solidFill>
              </a:rPr>
              <a:t>12</a:t>
            </a:r>
            <a:endParaRPr lang="en-AU" dirty="0">
              <a:solidFill>
                <a:schemeClr val="bg1"/>
              </a:solidFill>
            </a:endParaRPr>
          </a:p>
        </p:txBody>
      </p:sp>
      <p:sp>
        <p:nvSpPr>
          <p:cNvPr id="5" name="TextBox 4">
            <a:extLst>
              <a:ext uri="{FF2B5EF4-FFF2-40B4-BE49-F238E27FC236}">
                <a16:creationId xmlns:a16="http://schemas.microsoft.com/office/drawing/2014/main" id="{519EC1D4-8664-703A-7E56-3D5DAF5EDC35}"/>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Tree>
    <p:extLst>
      <p:ext uri="{BB962C8B-B14F-4D97-AF65-F5344CB8AC3E}">
        <p14:creationId xmlns:p14="http://schemas.microsoft.com/office/powerpoint/2010/main" val="2650450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F1DF0-8988-A93B-7501-0E85C5242FC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178C386E-F1D4-ACC2-B8D1-5340EEBF1269}"/>
                  </a:ext>
                </a:extLst>
              </p:cNvPr>
              <p:cNvSpPr txBox="1"/>
              <p:nvPr/>
            </p:nvSpPr>
            <p:spPr>
              <a:xfrm>
                <a:off x="7867650" y="1080789"/>
                <a:ext cx="3762375" cy="2554545"/>
              </a:xfrm>
              <a:prstGeom prst="rect">
                <a:avLst/>
              </a:prstGeom>
              <a:noFill/>
            </p:spPr>
            <p:txBody>
              <a:bodyPr wrap="square" rtlCol="0">
                <a:spAutoFit/>
              </a:bodyPr>
              <a:lstStyle/>
              <a:p>
                <a:pPr marL="216000" indent="-324000"/>
                <a:endParaRPr lang="en-AU" sz="1600" b="0" i="1" dirty="0">
                  <a:latin typeface="Cambria Math" panose="02040503050406030204" pitchFamily="18" charset="0"/>
                </a:endParaRPr>
              </a:p>
              <a:p>
                <a:pPr marL="216000" indent="-324000"/>
                <a14:m>
                  <m:oMath xmlns:m="http://schemas.openxmlformats.org/officeDocument/2006/math">
                    <m:r>
                      <a:rPr lang="en-AU" sz="1600" b="0" i="1" smtClean="0">
                        <a:latin typeface="Cambria Math" panose="02040503050406030204" pitchFamily="18" charset="0"/>
                      </a:rPr>
                      <m:t>𝑆</m:t>
                    </m:r>
                    <m:r>
                      <a:rPr lang="en-AU" sz="1600" b="0" i="1" smtClean="0">
                        <a:latin typeface="Cambria Math" panose="02040503050406030204" pitchFamily="18" charset="0"/>
                      </a:rPr>
                      <m:t>:</m:t>
                    </m:r>
                  </m:oMath>
                </a14:m>
                <a:r>
                  <a:rPr lang="en-AU" sz="1600" b="0" i="1" dirty="0">
                    <a:latin typeface="Cambria Math" panose="02040503050406030204" pitchFamily="18" charset="0"/>
                  </a:rPr>
                  <a:t> </a:t>
                </a:r>
                <a:r>
                  <a:rPr lang="en-AU" sz="1600" dirty="0"/>
                  <a:t>The sighting record</a:t>
                </a:r>
              </a:p>
              <a:p>
                <a:pPr marL="216000" indent="-324000"/>
                <a14:m>
                  <m:oMath xmlns:m="http://schemas.openxmlformats.org/officeDocument/2006/math">
                    <m:r>
                      <a:rPr lang="en-AU" sz="1600" b="0" i="1" smtClean="0">
                        <a:latin typeface="Cambria Math" panose="02040503050406030204" pitchFamily="18" charset="0"/>
                      </a:rPr>
                      <m:t>𝑇</m:t>
                    </m:r>
                    <m:r>
                      <a:rPr lang="en-AU" sz="1600" b="0" i="1" smtClean="0">
                        <a:latin typeface="Cambria Math" panose="02040503050406030204" pitchFamily="18" charset="0"/>
                      </a:rPr>
                      <m:t>:</m:t>
                    </m:r>
                  </m:oMath>
                </a14:m>
                <a:r>
                  <a:rPr lang="en-AU" sz="1600" b="0" i="1" dirty="0">
                    <a:latin typeface="Cambria Math" panose="02040503050406030204" pitchFamily="18" charset="0"/>
                  </a:rPr>
                  <a:t> </a:t>
                </a:r>
                <a:r>
                  <a:rPr lang="en-AU" sz="1600" b="0" dirty="0"/>
                  <a:t>The final sampling period of the sighting record</a:t>
                </a:r>
                <a:endParaRPr lang="en-AU" sz="1600" b="0" dirty="0">
                  <a:latin typeface="Cambria Math" panose="02040503050406030204" pitchFamily="18" charset="0"/>
                </a:endParaRP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𝑠</m:t>
                        </m:r>
                      </m:e>
                      <m:sub>
                        <m:r>
                          <a:rPr lang="en-AU" sz="1600" b="0" i="1" smtClean="0">
                            <a:latin typeface="Cambria Math" panose="02040503050406030204" pitchFamily="18" charset="0"/>
                          </a:rPr>
                          <m:t>𝑡</m:t>
                        </m:r>
                      </m:sub>
                    </m:sSub>
                    <m:r>
                      <a:rPr lang="en-AU" sz="1600" b="0" i="1" smtClean="0">
                        <a:latin typeface="Cambria Math" panose="02040503050406030204" pitchFamily="18" charset="0"/>
                      </a:rPr>
                      <m:t>:</m:t>
                    </m:r>
                  </m:oMath>
                </a14:m>
                <a:r>
                  <a:rPr lang="en-AU" sz="1600" dirty="0"/>
                  <a:t> Number removed during sampling period </a:t>
                </a:r>
                <a14:m>
                  <m:oMath xmlns:m="http://schemas.openxmlformats.org/officeDocument/2006/math">
                    <m:r>
                      <a:rPr lang="en-AU" sz="1600" b="0" i="1" smtClean="0">
                        <a:latin typeface="Cambria Math" panose="02040503050406030204" pitchFamily="18" charset="0"/>
                      </a:rPr>
                      <m:t>𝑡</m:t>
                    </m:r>
                  </m:oMath>
                </a14:m>
                <a:endParaRPr lang="en-AU" sz="1600" b="0" dirty="0"/>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0" smtClean="0">
                            <a:latin typeface="Cambria Math" panose="02040503050406030204" pitchFamily="18" charset="0"/>
                          </a:rPr>
                          <m:t>𝑛</m:t>
                        </m:r>
                      </m:e>
                      <m:sub>
                        <m:r>
                          <a:rPr lang="en-AU" sz="1600" b="0" i="0" smtClean="0">
                            <a:latin typeface="Cambria Math" panose="02040503050406030204" pitchFamily="18" charset="0"/>
                          </a:rPr>
                          <m:t>𝑇</m:t>
                        </m:r>
                      </m:sub>
                    </m:sSub>
                    <m:r>
                      <a:rPr lang="en-AU" sz="1600" b="0" i="0" smtClean="0">
                        <a:latin typeface="Cambria Math" panose="02040503050406030204" pitchFamily="18" charset="0"/>
                      </a:rPr>
                      <m:t>:</m:t>
                    </m:r>
                  </m:oMath>
                </a14:m>
                <a:r>
                  <a:rPr lang="en-AU" sz="1600" dirty="0"/>
                  <a:t> Number of individuals remaining at </a:t>
                </a:r>
                <a14:m>
                  <m:oMath xmlns:m="http://schemas.openxmlformats.org/officeDocument/2006/math">
                    <m:r>
                      <a:rPr lang="en-AU" sz="1600" b="0" i="1" smtClean="0">
                        <a:latin typeface="Cambria Math" panose="02040503050406030204" pitchFamily="18" charset="0"/>
                      </a:rPr>
                      <m:t>𝑇</m:t>
                    </m:r>
                  </m:oMath>
                </a14:m>
                <a:endParaRPr lang="en-AU" sz="1600" b="0" dirty="0"/>
              </a:p>
              <a:p>
                <a:pPr marL="216000" indent="-324000"/>
                <a14:m>
                  <m:oMath xmlns:m="http://schemas.openxmlformats.org/officeDocument/2006/math">
                    <m:r>
                      <a:rPr lang="en-AU" sz="1600" b="0" i="1" smtClean="0">
                        <a:latin typeface="Cambria Math" panose="02040503050406030204" pitchFamily="18" charset="0"/>
                      </a:rPr>
                      <m:t>𝛼</m:t>
                    </m:r>
                  </m:oMath>
                </a14:m>
                <a:r>
                  <a:rPr lang="en-AU" sz="1600" dirty="0"/>
                  <a:t>: Accepted false-positive error rate</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𝑇</m:t>
                        </m:r>
                      </m:e>
                      <m:sub>
                        <m:r>
                          <a:rPr lang="en-AU" sz="1600" b="0" i="1" smtClean="0">
                            <a:latin typeface="Cambria Math" panose="02040503050406030204" pitchFamily="18" charset="0"/>
                          </a:rPr>
                          <m:t>𝐸</m:t>
                        </m:r>
                      </m:sub>
                    </m:sSub>
                    <m:r>
                      <a:rPr lang="en-AU" sz="1600" b="0" i="1" smtClean="0">
                        <a:latin typeface="Cambria Math" panose="02040503050406030204" pitchFamily="18" charset="0"/>
                      </a:rPr>
                      <m:t>:</m:t>
                    </m:r>
                  </m:oMath>
                </a14:m>
                <a:r>
                  <a:rPr lang="en-AU" sz="1600" dirty="0"/>
                  <a:t> Time of eradication (last detection)</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𝑇</m:t>
                        </m:r>
                      </m:e>
                      <m:sub>
                        <m:r>
                          <a:rPr lang="en-AU" sz="1600" b="0" i="1" smtClean="0">
                            <a:latin typeface="Cambria Math" panose="02040503050406030204" pitchFamily="18" charset="0"/>
                          </a:rPr>
                          <m:t>𝐷</m:t>
                        </m:r>
                      </m:sub>
                    </m:sSub>
                    <m:r>
                      <a:rPr lang="en-AU" sz="1600" b="0" i="1" smtClean="0">
                        <a:latin typeface="Cambria Math" panose="02040503050406030204" pitchFamily="18" charset="0"/>
                      </a:rPr>
                      <m:t>:</m:t>
                    </m:r>
                  </m:oMath>
                </a14:m>
                <a:r>
                  <a:rPr lang="en-AU" sz="1600" dirty="0"/>
                  <a:t> Time of eradication declaration</a:t>
                </a:r>
              </a:p>
            </p:txBody>
          </p:sp>
        </mc:Choice>
        <mc:Fallback xmlns="">
          <p:sp>
            <p:nvSpPr>
              <p:cNvPr id="75" name="TextBox 74">
                <a:extLst>
                  <a:ext uri="{FF2B5EF4-FFF2-40B4-BE49-F238E27FC236}">
                    <a16:creationId xmlns:a16="http://schemas.microsoft.com/office/drawing/2014/main" id="{178C386E-F1D4-ACC2-B8D1-5340EEBF1269}"/>
                  </a:ext>
                </a:extLst>
              </p:cNvPr>
              <p:cNvSpPr txBox="1">
                <a:spLocks noRot="1" noChangeAspect="1" noMove="1" noResize="1" noEditPoints="1" noAdjustHandles="1" noChangeArrowheads="1" noChangeShapeType="1" noTextEdit="1"/>
              </p:cNvSpPr>
              <p:nvPr/>
            </p:nvSpPr>
            <p:spPr>
              <a:xfrm>
                <a:off x="7867650" y="1080789"/>
                <a:ext cx="3762375" cy="2554545"/>
              </a:xfrm>
              <a:prstGeom prst="rect">
                <a:avLst/>
              </a:prstGeom>
              <a:blipFill>
                <a:blip r:embed="rId3"/>
                <a:stretch>
                  <a:fillRect b="-214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3ABB41-5DB0-DF2F-9B13-3717C0330134}"/>
                  </a:ext>
                </a:extLst>
              </p:cNvPr>
              <p:cNvSpPr>
                <a:spLocks noGrp="1"/>
              </p:cNvSpPr>
              <p:nvPr>
                <p:ph idx="1"/>
              </p:nvPr>
            </p:nvSpPr>
            <p:spPr>
              <a:xfrm>
                <a:off x="771525" y="1825625"/>
                <a:ext cx="7096125" cy="1437761"/>
              </a:xfrm>
              <a:noFill/>
            </p:spPr>
            <p:txBody>
              <a:bodyPr>
                <a:normAutofit fontScale="92500" lnSpcReduction="20000"/>
              </a:bodyPr>
              <a:lstStyle/>
              <a:p>
                <a:r>
                  <a:rPr lang="en-AU" sz="2400" dirty="0"/>
                  <a:t>We applied the inference model to the sighting record in a way that mimics the progress of a campaign. </a:t>
                </a:r>
              </a:p>
              <a:p>
                <a:r>
                  <a:rPr lang="en-AU" sz="2400" dirty="0"/>
                  <a:t>We recorded the first sampling period where </a:t>
                </a:r>
                <a14:m>
                  <m:oMath xmlns:m="http://schemas.openxmlformats.org/officeDocument/2006/math">
                    <m:r>
                      <a:rPr lang="en-AU" sz="2400" i="1" smtClean="0">
                        <a:latin typeface="Cambria Math" panose="02040503050406030204" pitchFamily="18" charset="0"/>
                      </a:rPr>
                      <m:t>𝜋</m:t>
                    </m:r>
                    <m:d>
                      <m:dPr>
                        <m:ctrlPr>
                          <a:rPr lang="en-AU" sz="2400" i="1">
                            <a:latin typeface="Cambria Math" panose="02040503050406030204" pitchFamily="18" charset="0"/>
                          </a:rPr>
                        </m:ctrlPr>
                      </m:dPr>
                      <m:e>
                        <m:sSub>
                          <m:sSubPr>
                            <m:ctrlPr>
                              <a:rPr lang="en-AU" sz="2400" i="1">
                                <a:latin typeface="Cambria Math" panose="02040503050406030204" pitchFamily="18" charset="0"/>
                              </a:rPr>
                            </m:ctrlPr>
                          </m:sSubPr>
                          <m:e>
                            <m:r>
                              <a:rPr lang="en-AU" sz="2400" i="1">
                                <a:latin typeface="Cambria Math" panose="02040503050406030204" pitchFamily="18" charset="0"/>
                              </a:rPr>
                              <m:t>𝑛</m:t>
                            </m:r>
                          </m:e>
                          <m:sub>
                            <m:r>
                              <a:rPr lang="en-AU" sz="2400" i="1">
                                <a:latin typeface="Cambria Math" panose="02040503050406030204" pitchFamily="18" charset="0"/>
                              </a:rPr>
                              <m:t>𝑇</m:t>
                            </m:r>
                          </m:sub>
                        </m:sSub>
                        <m:r>
                          <a:rPr lang="en-AU" sz="2400" b="0" i="1" smtClean="0">
                            <a:latin typeface="Cambria Math" panose="02040503050406030204" pitchFamily="18" charset="0"/>
                          </a:rPr>
                          <m:t>=0</m:t>
                        </m:r>
                      </m:e>
                      <m:e>
                        <m:r>
                          <a:rPr lang="en-AU" sz="2400" i="1">
                            <a:latin typeface="Cambria Math" panose="02040503050406030204" pitchFamily="18" charset="0"/>
                          </a:rPr>
                          <m:t>𝑆</m:t>
                        </m:r>
                      </m:e>
                    </m:d>
                    <m:r>
                      <a:rPr lang="en-AU" sz="2400" b="0" i="1" smtClean="0">
                        <a:latin typeface="Cambria Math" panose="02040503050406030204" pitchFamily="18" charset="0"/>
                      </a:rPr>
                      <m:t>&gt;1−</m:t>
                    </m:r>
                    <m:r>
                      <a:rPr lang="en-AU" sz="2400" b="0" i="1" smtClean="0">
                        <a:latin typeface="Cambria Math" panose="02040503050406030204" pitchFamily="18" charset="0"/>
                      </a:rPr>
                      <m:t>𝛼</m:t>
                    </m:r>
                  </m:oMath>
                </a14:m>
                <a:r>
                  <a:rPr lang="en-AU" sz="2400" dirty="0"/>
                  <a:t> as </a:t>
                </a:r>
                <a14:m>
                  <m:oMath xmlns:m="http://schemas.openxmlformats.org/officeDocument/2006/math">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𝑇</m:t>
                        </m:r>
                      </m:e>
                      <m:sub>
                        <m:r>
                          <a:rPr lang="en-AU" sz="2400" b="0" i="1" smtClean="0">
                            <a:latin typeface="Cambria Math" panose="02040503050406030204" pitchFamily="18" charset="0"/>
                          </a:rPr>
                          <m:t>𝐷</m:t>
                        </m:r>
                      </m:sub>
                    </m:sSub>
                  </m:oMath>
                </a14:m>
                <a:r>
                  <a:rPr lang="en-AU" sz="2400" dirty="0"/>
                  <a:t>, the time of eradication declaration</a:t>
                </a:r>
              </a:p>
              <a:p>
                <a:endParaRPr lang="en-AU" sz="2400" dirty="0"/>
              </a:p>
            </p:txBody>
          </p:sp>
        </mc:Choice>
        <mc:Fallback xmlns="">
          <p:sp>
            <p:nvSpPr>
              <p:cNvPr id="3" name="Content Placeholder 2">
                <a:extLst>
                  <a:ext uri="{FF2B5EF4-FFF2-40B4-BE49-F238E27FC236}">
                    <a16:creationId xmlns:a16="http://schemas.microsoft.com/office/drawing/2014/main" id="{433ABB41-5DB0-DF2F-9B13-3717C0330134}"/>
                  </a:ext>
                </a:extLst>
              </p:cNvPr>
              <p:cNvSpPr>
                <a:spLocks noGrp="1" noRot="1" noChangeAspect="1" noMove="1" noResize="1" noEditPoints="1" noAdjustHandles="1" noChangeArrowheads="1" noChangeShapeType="1" noTextEdit="1"/>
              </p:cNvSpPr>
              <p:nvPr>
                <p:ph idx="1"/>
              </p:nvPr>
            </p:nvSpPr>
            <p:spPr>
              <a:xfrm>
                <a:off x="771525" y="1825625"/>
                <a:ext cx="7096125" cy="1437761"/>
              </a:xfrm>
              <a:blipFill>
                <a:blip r:embed="rId4"/>
                <a:stretch>
                  <a:fillRect l="-1031" t="-8051" b="-7203"/>
                </a:stretch>
              </a:blipFill>
            </p:spPr>
            <p:txBody>
              <a:bodyPr/>
              <a:lstStyle/>
              <a:p>
                <a:r>
                  <a:rPr lang="en-AU">
                    <a:noFill/>
                  </a:rPr>
                  <a:t> </a:t>
                </a:r>
              </a:p>
            </p:txBody>
          </p:sp>
        </mc:Fallback>
      </mc:AlternateContent>
      <p:pic>
        <p:nvPicPr>
          <p:cNvPr id="76" name="Picture 75">
            <a:extLst>
              <a:ext uri="{FF2B5EF4-FFF2-40B4-BE49-F238E27FC236}">
                <a16:creationId xmlns:a16="http://schemas.microsoft.com/office/drawing/2014/main" id="{E7C05AD1-31E8-B85E-C7C0-3F90B6BAA224}"/>
              </a:ext>
            </a:extLst>
          </p:cNvPr>
          <p:cNvPicPr preferRelativeResize="0">
            <a:picLocks/>
          </p:cNvPicPr>
          <p:nvPr/>
        </p:nvPicPr>
        <p:blipFill>
          <a:blip r:embed="rId5">
            <a:extLst>
              <a:ext uri="{28A0092B-C50C-407E-A947-70E740481C1C}">
                <a14:useLocalDpi xmlns:a14="http://schemas.microsoft.com/office/drawing/2010/main" val="0"/>
              </a:ext>
            </a:extLst>
          </a:blip>
          <a:srcRect l="1074" t="780" b="-780"/>
          <a:stretch>
            <a:fillRect/>
          </a:stretch>
        </p:blipFill>
        <p:spPr>
          <a:xfrm>
            <a:off x="778922" y="3640207"/>
            <a:ext cx="7073385" cy="2716784"/>
          </a:xfrm>
          <a:prstGeom prst="rect">
            <a:avLst/>
          </a:prstGeom>
          <a:noFill/>
        </p:spPr>
      </p:pic>
      <p:sp>
        <p:nvSpPr>
          <p:cNvPr id="77" name="Rectangle 76">
            <a:extLst>
              <a:ext uri="{FF2B5EF4-FFF2-40B4-BE49-F238E27FC236}">
                <a16:creationId xmlns:a16="http://schemas.microsoft.com/office/drawing/2014/main" id="{B32DDA2B-98CB-F5DE-9735-4FFB6068E960}"/>
              </a:ext>
            </a:extLst>
          </p:cNvPr>
          <p:cNvSpPr/>
          <p:nvPr/>
        </p:nvSpPr>
        <p:spPr>
          <a:xfrm>
            <a:off x="7344537" y="3661876"/>
            <a:ext cx="306000" cy="2046386"/>
          </a:xfrm>
          <a:prstGeom prst="rect">
            <a:avLst/>
          </a:prstGeom>
          <a:solidFill>
            <a:schemeClr val="accent6">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TextBox 77">
            <a:extLst>
              <a:ext uri="{FF2B5EF4-FFF2-40B4-BE49-F238E27FC236}">
                <a16:creationId xmlns:a16="http://schemas.microsoft.com/office/drawing/2014/main" id="{A0706D30-134C-81BD-74D4-2D6659E7A012}"/>
              </a:ext>
            </a:extLst>
          </p:cNvPr>
          <p:cNvSpPr txBox="1"/>
          <p:nvPr/>
        </p:nvSpPr>
        <p:spPr>
          <a:xfrm rot="16200000">
            <a:off x="-387875" y="4820524"/>
            <a:ext cx="2390775" cy="369332"/>
          </a:xfrm>
          <a:prstGeom prst="rect">
            <a:avLst/>
          </a:prstGeom>
          <a:noFill/>
        </p:spPr>
        <p:txBody>
          <a:bodyPr wrap="square" rtlCol="0">
            <a:spAutoFit/>
          </a:bodyPr>
          <a:lstStyle/>
          <a:p>
            <a:pPr algn="ctr"/>
            <a:r>
              <a:rPr lang="en-AU" dirty="0"/>
              <a:t>Number of detections</a:t>
            </a:r>
          </a:p>
        </p:txBody>
      </p:sp>
      <p:sp>
        <p:nvSpPr>
          <p:cNvPr id="79" name="Rectangle 78">
            <a:extLst>
              <a:ext uri="{FF2B5EF4-FFF2-40B4-BE49-F238E27FC236}">
                <a16:creationId xmlns:a16="http://schemas.microsoft.com/office/drawing/2014/main" id="{289C0935-B809-F4F4-724C-FCF38348B408}"/>
              </a:ext>
            </a:extLst>
          </p:cNvPr>
          <p:cNvSpPr/>
          <p:nvPr/>
        </p:nvSpPr>
        <p:spPr>
          <a:xfrm flipH="1">
            <a:off x="1575664" y="5490535"/>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Rectangle 79">
            <a:extLst>
              <a:ext uri="{FF2B5EF4-FFF2-40B4-BE49-F238E27FC236}">
                <a16:creationId xmlns:a16="http://schemas.microsoft.com/office/drawing/2014/main" id="{45A22808-9BCE-E14D-0E7B-04A825440033}"/>
              </a:ext>
            </a:extLst>
          </p:cNvPr>
          <p:cNvSpPr/>
          <p:nvPr/>
        </p:nvSpPr>
        <p:spPr>
          <a:xfrm>
            <a:off x="1575568" y="5333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Rectangle 80">
            <a:extLst>
              <a:ext uri="{FF2B5EF4-FFF2-40B4-BE49-F238E27FC236}">
                <a16:creationId xmlns:a16="http://schemas.microsoft.com/office/drawing/2014/main" id="{06608E2C-3675-5734-7D0D-E98D212AA6F7}"/>
              </a:ext>
            </a:extLst>
          </p:cNvPr>
          <p:cNvSpPr/>
          <p:nvPr/>
        </p:nvSpPr>
        <p:spPr>
          <a:xfrm>
            <a:off x="1900140" y="5487474"/>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Rectangle 81">
            <a:extLst>
              <a:ext uri="{FF2B5EF4-FFF2-40B4-BE49-F238E27FC236}">
                <a16:creationId xmlns:a16="http://schemas.microsoft.com/office/drawing/2014/main" id="{439D2478-6448-1278-2A8F-9013692C4059}"/>
              </a:ext>
            </a:extLst>
          </p:cNvPr>
          <p:cNvSpPr/>
          <p:nvPr/>
        </p:nvSpPr>
        <p:spPr>
          <a:xfrm>
            <a:off x="1575568" y="5012557"/>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Rectangle 82">
            <a:extLst>
              <a:ext uri="{FF2B5EF4-FFF2-40B4-BE49-F238E27FC236}">
                <a16:creationId xmlns:a16="http://schemas.microsoft.com/office/drawing/2014/main" id="{80EE412D-B845-3A42-1D0F-8F978291DAD3}"/>
              </a:ext>
            </a:extLst>
          </p:cNvPr>
          <p:cNvSpPr/>
          <p:nvPr/>
        </p:nvSpPr>
        <p:spPr>
          <a:xfrm flipH="1">
            <a:off x="1899689" y="5329894"/>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Rectangle 83">
            <a:extLst>
              <a:ext uri="{FF2B5EF4-FFF2-40B4-BE49-F238E27FC236}">
                <a16:creationId xmlns:a16="http://schemas.microsoft.com/office/drawing/2014/main" id="{3277F42C-46C0-63FA-4768-F26231972972}"/>
              </a:ext>
            </a:extLst>
          </p:cNvPr>
          <p:cNvSpPr/>
          <p:nvPr/>
        </p:nvSpPr>
        <p:spPr>
          <a:xfrm>
            <a:off x="1575568" y="517149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Rectangle 84">
            <a:extLst>
              <a:ext uri="{FF2B5EF4-FFF2-40B4-BE49-F238E27FC236}">
                <a16:creationId xmlns:a16="http://schemas.microsoft.com/office/drawing/2014/main" id="{483B6F2A-8A86-0B11-AD25-ED5480584910}"/>
              </a:ext>
            </a:extLst>
          </p:cNvPr>
          <p:cNvSpPr/>
          <p:nvPr/>
        </p:nvSpPr>
        <p:spPr>
          <a:xfrm>
            <a:off x="1899689" y="5171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Rectangle 85">
            <a:extLst>
              <a:ext uri="{FF2B5EF4-FFF2-40B4-BE49-F238E27FC236}">
                <a16:creationId xmlns:a16="http://schemas.microsoft.com/office/drawing/2014/main" id="{8FD73AE8-2216-3E90-D2BA-75FBC017D519}"/>
              </a:ext>
            </a:extLst>
          </p:cNvPr>
          <p:cNvSpPr/>
          <p:nvPr/>
        </p:nvSpPr>
        <p:spPr>
          <a:xfrm>
            <a:off x="1900734" y="4847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Rectangle 86">
            <a:extLst>
              <a:ext uri="{FF2B5EF4-FFF2-40B4-BE49-F238E27FC236}">
                <a16:creationId xmlns:a16="http://schemas.microsoft.com/office/drawing/2014/main" id="{423AC03A-D686-9DE8-40DA-76B16405486F}"/>
              </a:ext>
            </a:extLst>
          </p:cNvPr>
          <p:cNvSpPr/>
          <p:nvPr/>
        </p:nvSpPr>
        <p:spPr>
          <a:xfrm>
            <a:off x="3829277" y="5483595"/>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Rectangle 87">
            <a:extLst>
              <a:ext uri="{FF2B5EF4-FFF2-40B4-BE49-F238E27FC236}">
                <a16:creationId xmlns:a16="http://schemas.microsoft.com/office/drawing/2014/main" id="{46960029-22C6-8D1D-DDB6-5771969B868E}"/>
              </a:ext>
            </a:extLst>
          </p:cNvPr>
          <p:cNvSpPr/>
          <p:nvPr/>
        </p:nvSpPr>
        <p:spPr>
          <a:xfrm>
            <a:off x="2870419" y="516488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Rectangle 88">
            <a:extLst>
              <a:ext uri="{FF2B5EF4-FFF2-40B4-BE49-F238E27FC236}">
                <a16:creationId xmlns:a16="http://schemas.microsoft.com/office/drawing/2014/main" id="{6185B2C0-D799-E053-911A-831934F9A755}"/>
              </a:ext>
            </a:extLst>
          </p:cNvPr>
          <p:cNvSpPr/>
          <p:nvPr/>
        </p:nvSpPr>
        <p:spPr>
          <a:xfrm>
            <a:off x="4142372" y="5483652"/>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Rectangle 89">
            <a:extLst>
              <a:ext uri="{FF2B5EF4-FFF2-40B4-BE49-F238E27FC236}">
                <a16:creationId xmlns:a16="http://schemas.microsoft.com/office/drawing/2014/main" id="{9FB0D8CB-950F-2F02-6662-E78D7F59028A}"/>
              </a:ext>
            </a:extLst>
          </p:cNvPr>
          <p:cNvSpPr/>
          <p:nvPr/>
        </p:nvSpPr>
        <p:spPr>
          <a:xfrm>
            <a:off x="2221668" y="5485068"/>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1" name="Rectangle 90">
            <a:extLst>
              <a:ext uri="{FF2B5EF4-FFF2-40B4-BE49-F238E27FC236}">
                <a16:creationId xmlns:a16="http://schemas.microsoft.com/office/drawing/2014/main" id="{DA35537A-D338-7061-3682-7D628F67133C}"/>
              </a:ext>
            </a:extLst>
          </p:cNvPr>
          <p:cNvSpPr/>
          <p:nvPr/>
        </p:nvSpPr>
        <p:spPr>
          <a:xfrm>
            <a:off x="1899510" y="4523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Rectangle 91">
            <a:extLst>
              <a:ext uri="{FF2B5EF4-FFF2-40B4-BE49-F238E27FC236}">
                <a16:creationId xmlns:a16="http://schemas.microsoft.com/office/drawing/2014/main" id="{6CACEDF1-A569-A5D8-5F09-3B97651F4BA5}"/>
              </a:ext>
            </a:extLst>
          </p:cNvPr>
          <p:cNvSpPr/>
          <p:nvPr/>
        </p:nvSpPr>
        <p:spPr>
          <a:xfrm>
            <a:off x="2870419" y="5487303"/>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Rectangle 92">
            <a:extLst>
              <a:ext uri="{FF2B5EF4-FFF2-40B4-BE49-F238E27FC236}">
                <a16:creationId xmlns:a16="http://schemas.microsoft.com/office/drawing/2014/main" id="{E0385853-447F-B5D9-F3F4-1E56A11B41BA}"/>
              </a:ext>
            </a:extLst>
          </p:cNvPr>
          <p:cNvSpPr/>
          <p:nvPr/>
        </p:nvSpPr>
        <p:spPr>
          <a:xfrm>
            <a:off x="1900734" y="468569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Rectangle 93">
            <a:extLst>
              <a:ext uri="{FF2B5EF4-FFF2-40B4-BE49-F238E27FC236}">
                <a16:creationId xmlns:a16="http://schemas.microsoft.com/office/drawing/2014/main" id="{7F64DB6B-6B81-6AC3-0345-1587CF23CAF0}"/>
              </a:ext>
            </a:extLst>
          </p:cNvPr>
          <p:cNvSpPr/>
          <p:nvPr/>
        </p:nvSpPr>
        <p:spPr>
          <a:xfrm>
            <a:off x="1575568" y="405471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Rectangle 94">
            <a:extLst>
              <a:ext uri="{FF2B5EF4-FFF2-40B4-BE49-F238E27FC236}">
                <a16:creationId xmlns:a16="http://schemas.microsoft.com/office/drawing/2014/main" id="{86F809B0-55A8-B8A2-42A7-8A902BA9C3A2}"/>
              </a:ext>
            </a:extLst>
          </p:cNvPr>
          <p:cNvSpPr/>
          <p:nvPr/>
        </p:nvSpPr>
        <p:spPr>
          <a:xfrm>
            <a:off x="3193039" y="5483595"/>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Rectangle 95">
            <a:extLst>
              <a:ext uri="{FF2B5EF4-FFF2-40B4-BE49-F238E27FC236}">
                <a16:creationId xmlns:a16="http://schemas.microsoft.com/office/drawing/2014/main" id="{B5FF497E-FE3F-6233-BBC1-B6FB95D5C0FF}"/>
              </a:ext>
            </a:extLst>
          </p:cNvPr>
          <p:cNvSpPr/>
          <p:nvPr/>
        </p:nvSpPr>
        <p:spPr>
          <a:xfrm>
            <a:off x="1575568" y="4379030"/>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Rectangle 96">
            <a:extLst>
              <a:ext uri="{FF2B5EF4-FFF2-40B4-BE49-F238E27FC236}">
                <a16:creationId xmlns:a16="http://schemas.microsoft.com/office/drawing/2014/main" id="{7D985F69-B42F-2C66-D65A-303E41C9D509}"/>
              </a:ext>
            </a:extLst>
          </p:cNvPr>
          <p:cNvSpPr/>
          <p:nvPr/>
        </p:nvSpPr>
        <p:spPr>
          <a:xfrm>
            <a:off x="2550951" y="5487303"/>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Rectangle 97">
            <a:extLst>
              <a:ext uri="{FF2B5EF4-FFF2-40B4-BE49-F238E27FC236}">
                <a16:creationId xmlns:a16="http://schemas.microsoft.com/office/drawing/2014/main" id="{305D2E03-C99C-92C2-A722-E3398DE5A3C2}"/>
              </a:ext>
            </a:extLst>
          </p:cNvPr>
          <p:cNvSpPr/>
          <p:nvPr/>
        </p:nvSpPr>
        <p:spPr>
          <a:xfrm>
            <a:off x="1899689" y="5009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Rectangle 98">
            <a:extLst>
              <a:ext uri="{FF2B5EF4-FFF2-40B4-BE49-F238E27FC236}">
                <a16:creationId xmlns:a16="http://schemas.microsoft.com/office/drawing/2014/main" id="{E9E18901-E608-07D5-4535-927BFB11CE86}"/>
              </a:ext>
            </a:extLst>
          </p:cNvPr>
          <p:cNvSpPr/>
          <p:nvPr/>
        </p:nvSpPr>
        <p:spPr>
          <a:xfrm>
            <a:off x="1575568" y="4216522"/>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Rectangle 99">
            <a:extLst>
              <a:ext uri="{FF2B5EF4-FFF2-40B4-BE49-F238E27FC236}">
                <a16:creationId xmlns:a16="http://schemas.microsoft.com/office/drawing/2014/main" id="{72B7EE68-D3D5-716D-20DE-01227CC4E249}"/>
              </a:ext>
            </a:extLst>
          </p:cNvPr>
          <p:cNvSpPr/>
          <p:nvPr/>
        </p:nvSpPr>
        <p:spPr>
          <a:xfrm>
            <a:off x="1575568" y="454081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Rectangle 100">
            <a:extLst>
              <a:ext uri="{FF2B5EF4-FFF2-40B4-BE49-F238E27FC236}">
                <a16:creationId xmlns:a16="http://schemas.microsoft.com/office/drawing/2014/main" id="{30857D68-1BC5-87F2-7C24-BC6201374093}"/>
              </a:ext>
            </a:extLst>
          </p:cNvPr>
          <p:cNvSpPr/>
          <p:nvPr/>
        </p:nvSpPr>
        <p:spPr>
          <a:xfrm>
            <a:off x="1575568" y="4701452"/>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Rectangle 101">
            <a:extLst>
              <a:ext uri="{FF2B5EF4-FFF2-40B4-BE49-F238E27FC236}">
                <a16:creationId xmlns:a16="http://schemas.microsoft.com/office/drawing/2014/main" id="{9EAC3B8B-3160-E632-687A-F076C6EC0B7A}"/>
              </a:ext>
            </a:extLst>
          </p:cNvPr>
          <p:cNvSpPr/>
          <p:nvPr/>
        </p:nvSpPr>
        <p:spPr>
          <a:xfrm>
            <a:off x="1575568" y="389669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Rectangle 102">
            <a:extLst>
              <a:ext uri="{FF2B5EF4-FFF2-40B4-BE49-F238E27FC236}">
                <a16:creationId xmlns:a16="http://schemas.microsoft.com/office/drawing/2014/main" id="{8F445060-A57D-1B85-1C13-B7BA2C081C00}"/>
              </a:ext>
            </a:extLst>
          </p:cNvPr>
          <p:cNvSpPr/>
          <p:nvPr/>
        </p:nvSpPr>
        <p:spPr>
          <a:xfrm>
            <a:off x="1573729" y="4854303"/>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Rectangle 103">
            <a:extLst>
              <a:ext uri="{FF2B5EF4-FFF2-40B4-BE49-F238E27FC236}">
                <a16:creationId xmlns:a16="http://schemas.microsoft.com/office/drawing/2014/main" id="{990CEA7B-425A-A610-B535-4110AA6852D9}"/>
              </a:ext>
            </a:extLst>
          </p:cNvPr>
          <p:cNvSpPr/>
          <p:nvPr/>
        </p:nvSpPr>
        <p:spPr>
          <a:xfrm>
            <a:off x="7353806" y="5502645"/>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Rectangle 104">
            <a:extLst>
              <a:ext uri="{FF2B5EF4-FFF2-40B4-BE49-F238E27FC236}">
                <a16:creationId xmlns:a16="http://schemas.microsoft.com/office/drawing/2014/main" id="{9CA8FABB-E860-7907-56C3-6E3688B3FB2C}"/>
              </a:ext>
            </a:extLst>
          </p:cNvPr>
          <p:cNvSpPr/>
          <p:nvPr/>
        </p:nvSpPr>
        <p:spPr>
          <a:xfrm>
            <a:off x="2873571" y="5326358"/>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Rectangle 105">
            <a:extLst>
              <a:ext uri="{FF2B5EF4-FFF2-40B4-BE49-F238E27FC236}">
                <a16:creationId xmlns:a16="http://schemas.microsoft.com/office/drawing/2014/main" id="{8471DB0F-8FD6-CB55-BF68-AB145E2FF6D9}"/>
              </a:ext>
            </a:extLst>
          </p:cNvPr>
          <p:cNvSpPr/>
          <p:nvPr/>
        </p:nvSpPr>
        <p:spPr>
          <a:xfrm>
            <a:off x="2550951" y="5331824"/>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Rectangle 106">
            <a:extLst>
              <a:ext uri="{FF2B5EF4-FFF2-40B4-BE49-F238E27FC236}">
                <a16:creationId xmlns:a16="http://schemas.microsoft.com/office/drawing/2014/main" id="{4B084B08-D68F-C40A-E9C7-2D277C83D0DB}"/>
              </a:ext>
            </a:extLst>
          </p:cNvPr>
          <p:cNvSpPr/>
          <p:nvPr/>
        </p:nvSpPr>
        <p:spPr>
          <a:xfrm>
            <a:off x="2550950" y="517741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Rectangle 107">
            <a:extLst>
              <a:ext uri="{FF2B5EF4-FFF2-40B4-BE49-F238E27FC236}">
                <a16:creationId xmlns:a16="http://schemas.microsoft.com/office/drawing/2014/main" id="{506C073B-4BE7-FECC-6BB3-901E4AEAE7BD}"/>
              </a:ext>
            </a:extLst>
          </p:cNvPr>
          <p:cNvSpPr/>
          <p:nvPr/>
        </p:nvSpPr>
        <p:spPr>
          <a:xfrm>
            <a:off x="2221667" y="5325474"/>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F618C159-FDD5-7FB1-C58C-430B5348F678}"/>
                  </a:ext>
                </a:extLst>
              </p:cNvPr>
              <p:cNvSpPr txBox="1"/>
              <p:nvPr/>
            </p:nvSpPr>
            <p:spPr>
              <a:xfrm>
                <a:off x="3962590" y="5912811"/>
                <a:ext cx="2247452" cy="369332"/>
              </a:xfrm>
              <a:prstGeom prst="rect">
                <a:avLst/>
              </a:prstGeom>
              <a:noFill/>
            </p:spPr>
            <p:txBody>
              <a:bodyPr wrap="square" rtlCol="0">
                <a:spAutoFit/>
              </a:bodyPr>
              <a:lstStyle/>
              <a:p>
                <a:r>
                  <a:rPr lang="en-AU" dirty="0"/>
                  <a:t>Sampling period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𝑡</m:t>
                    </m:r>
                    <m:r>
                      <a:rPr lang="en-AU" b="0" i="1" smtClean="0">
                        <a:latin typeface="Cambria Math" panose="02040503050406030204" pitchFamily="18" charset="0"/>
                      </a:rPr>
                      <m:t>)</m:t>
                    </m:r>
                  </m:oMath>
                </a14:m>
                <a:endParaRPr lang="en-AU" dirty="0"/>
              </a:p>
            </p:txBody>
          </p:sp>
        </mc:Choice>
        <mc:Fallback xmlns="">
          <p:sp>
            <p:nvSpPr>
              <p:cNvPr id="109" name="TextBox 108">
                <a:extLst>
                  <a:ext uri="{FF2B5EF4-FFF2-40B4-BE49-F238E27FC236}">
                    <a16:creationId xmlns:a16="http://schemas.microsoft.com/office/drawing/2014/main" id="{F618C159-FDD5-7FB1-C58C-430B5348F678}"/>
                  </a:ext>
                </a:extLst>
              </p:cNvPr>
              <p:cNvSpPr txBox="1">
                <a:spLocks noRot="1" noChangeAspect="1" noMove="1" noResize="1" noEditPoints="1" noAdjustHandles="1" noChangeArrowheads="1" noChangeShapeType="1" noTextEdit="1"/>
              </p:cNvSpPr>
              <p:nvPr/>
            </p:nvSpPr>
            <p:spPr>
              <a:xfrm>
                <a:off x="3962590" y="5912811"/>
                <a:ext cx="2247452" cy="369332"/>
              </a:xfrm>
              <a:prstGeom prst="rect">
                <a:avLst/>
              </a:prstGeom>
              <a:blipFill>
                <a:blip r:embed="rId6"/>
                <a:stretch>
                  <a:fillRect l="-2168" t="-8197" b="-2623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F2BB0E6F-D316-65AB-3C76-1DB0B749F195}"/>
                  </a:ext>
                </a:extLst>
              </p:cNvPr>
              <p:cNvSpPr txBox="1"/>
              <p:nvPr/>
            </p:nvSpPr>
            <p:spPr>
              <a:xfrm>
                <a:off x="7360302" y="3659260"/>
                <a:ext cx="2830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solidFill>
                                <a:schemeClr val="accent3">
                                  <a:lumMod val="75000"/>
                                </a:schemeClr>
                              </a:solidFill>
                              <a:latin typeface="Cambria Math" panose="02040503050406030204" pitchFamily="18" charset="0"/>
                            </a:rPr>
                          </m:ctrlPr>
                        </m:sSubPr>
                        <m:e>
                          <m:r>
                            <a:rPr lang="en-AU" b="0" i="1" smtClean="0">
                              <a:solidFill>
                                <a:schemeClr val="accent3">
                                  <a:lumMod val="75000"/>
                                </a:schemeClr>
                              </a:solidFill>
                              <a:latin typeface="Cambria Math" panose="02040503050406030204" pitchFamily="18" charset="0"/>
                            </a:rPr>
                            <m:t>𝑇</m:t>
                          </m:r>
                        </m:e>
                        <m:sub>
                          <m:r>
                            <a:rPr lang="en-AU" b="0" i="1" smtClean="0">
                              <a:solidFill>
                                <a:schemeClr val="accent3">
                                  <a:lumMod val="75000"/>
                                </a:schemeClr>
                              </a:solidFill>
                              <a:latin typeface="Cambria Math" panose="02040503050406030204" pitchFamily="18" charset="0"/>
                            </a:rPr>
                            <m:t>𝐸</m:t>
                          </m:r>
                        </m:sub>
                      </m:sSub>
                    </m:oMath>
                  </m:oMathPara>
                </a14:m>
                <a:endParaRPr lang="en-AU" dirty="0">
                  <a:solidFill>
                    <a:schemeClr val="accent3">
                      <a:lumMod val="75000"/>
                    </a:schemeClr>
                  </a:solidFill>
                </a:endParaRPr>
              </a:p>
            </p:txBody>
          </p:sp>
        </mc:Choice>
        <mc:Fallback xmlns="">
          <p:sp>
            <p:nvSpPr>
              <p:cNvPr id="110" name="TextBox 109">
                <a:extLst>
                  <a:ext uri="{FF2B5EF4-FFF2-40B4-BE49-F238E27FC236}">
                    <a16:creationId xmlns:a16="http://schemas.microsoft.com/office/drawing/2014/main" id="{F2BB0E6F-D316-65AB-3C76-1DB0B749F195}"/>
                  </a:ext>
                </a:extLst>
              </p:cNvPr>
              <p:cNvSpPr txBox="1">
                <a:spLocks noRot="1" noChangeAspect="1" noMove="1" noResize="1" noEditPoints="1" noAdjustHandles="1" noChangeArrowheads="1" noChangeShapeType="1" noTextEdit="1"/>
              </p:cNvSpPr>
              <p:nvPr/>
            </p:nvSpPr>
            <p:spPr>
              <a:xfrm>
                <a:off x="7360302" y="3659260"/>
                <a:ext cx="283026" cy="276999"/>
              </a:xfrm>
              <a:prstGeom prst="rect">
                <a:avLst/>
              </a:prstGeom>
              <a:blipFill>
                <a:blip r:embed="rId7"/>
                <a:stretch>
                  <a:fillRect l="-19149" r="-4255" b="-13043"/>
                </a:stretch>
              </a:blipFill>
            </p:spPr>
            <p:txBody>
              <a:bodyPr/>
              <a:lstStyle/>
              <a:p>
                <a:r>
                  <a:rPr lang="en-AU">
                    <a:noFill/>
                  </a:rPr>
                  <a:t> </a:t>
                </a:r>
              </a:p>
            </p:txBody>
          </p:sp>
        </mc:Fallback>
      </mc:AlternateContent>
      <p:sp>
        <p:nvSpPr>
          <p:cNvPr id="111" name="Rectangle 110">
            <a:extLst>
              <a:ext uri="{FF2B5EF4-FFF2-40B4-BE49-F238E27FC236}">
                <a16:creationId xmlns:a16="http://schemas.microsoft.com/office/drawing/2014/main" id="{D5E7BAD4-C62D-B41D-5BDD-580802A3C0D9}"/>
              </a:ext>
            </a:extLst>
          </p:cNvPr>
          <p:cNvSpPr/>
          <p:nvPr/>
        </p:nvSpPr>
        <p:spPr>
          <a:xfrm>
            <a:off x="3495656" y="3659260"/>
            <a:ext cx="306000" cy="2046386"/>
          </a:xfrm>
          <a:prstGeom prst="rect">
            <a:avLst/>
          </a:prstGeom>
          <a:solidFill>
            <a:schemeClr val="bg1">
              <a:lumMod val="5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Rectangle 111">
            <a:extLst>
              <a:ext uri="{FF2B5EF4-FFF2-40B4-BE49-F238E27FC236}">
                <a16:creationId xmlns:a16="http://schemas.microsoft.com/office/drawing/2014/main" id="{3DB62F7D-3712-0D53-3067-997C86D5DD09}"/>
              </a:ext>
            </a:extLst>
          </p:cNvPr>
          <p:cNvSpPr/>
          <p:nvPr/>
        </p:nvSpPr>
        <p:spPr>
          <a:xfrm>
            <a:off x="5400387" y="3664975"/>
            <a:ext cx="306000" cy="2046386"/>
          </a:xfrm>
          <a:prstGeom prst="rect">
            <a:avLst/>
          </a:prstGeom>
          <a:solidFill>
            <a:schemeClr val="bg1">
              <a:lumMod val="5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Rectangle 112">
            <a:extLst>
              <a:ext uri="{FF2B5EF4-FFF2-40B4-BE49-F238E27FC236}">
                <a16:creationId xmlns:a16="http://schemas.microsoft.com/office/drawing/2014/main" id="{EE88D8A2-B299-5C33-AFC2-9C72610457F2}"/>
              </a:ext>
            </a:extLst>
          </p:cNvPr>
          <p:cNvSpPr/>
          <p:nvPr/>
        </p:nvSpPr>
        <p:spPr>
          <a:xfrm>
            <a:off x="5081069" y="3662591"/>
            <a:ext cx="306000" cy="2046386"/>
          </a:xfrm>
          <a:prstGeom prst="rect">
            <a:avLst/>
          </a:prstGeom>
          <a:solidFill>
            <a:schemeClr val="bg1">
              <a:lumMod val="5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Rectangle 113">
            <a:extLst>
              <a:ext uri="{FF2B5EF4-FFF2-40B4-BE49-F238E27FC236}">
                <a16:creationId xmlns:a16="http://schemas.microsoft.com/office/drawing/2014/main" id="{181426AD-5763-CF3E-9FC7-79EB5D094AC9}"/>
              </a:ext>
            </a:extLst>
          </p:cNvPr>
          <p:cNvSpPr/>
          <p:nvPr/>
        </p:nvSpPr>
        <p:spPr>
          <a:xfrm>
            <a:off x="4760530" y="3664083"/>
            <a:ext cx="306000" cy="2046386"/>
          </a:xfrm>
          <a:prstGeom prst="rect">
            <a:avLst/>
          </a:prstGeom>
          <a:solidFill>
            <a:schemeClr val="bg1">
              <a:lumMod val="5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Rectangle 114">
            <a:extLst>
              <a:ext uri="{FF2B5EF4-FFF2-40B4-BE49-F238E27FC236}">
                <a16:creationId xmlns:a16="http://schemas.microsoft.com/office/drawing/2014/main" id="{263A57C1-BB7E-CE51-EA87-0C84FBFB86A2}"/>
              </a:ext>
            </a:extLst>
          </p:cNvPr>
          <p:cNvSpPr/>
          <p:nvPr/>
        </p:nvSpPr>
        <p:spPr>
          <a:xfrm>
            <a:off x="4440004" y="3660210"/>
            <a:ext cx="306000" cy="2046386"/>
          </a:xfrm>
          <a:prstGeom prst="rect">
            <a:avLst/>
          </a:prstGeom>
          <a:solidFill>
            <a:schemeClr val="bg1">
              <a:lumMod val="5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Rectangle 115">
            <a:extLst>
              <a:ext uri="{FF2B5EF4-FFF2-40B4-BE49-F238E27FC236}">
                <a16:creationId xmlns:a16="http://schemas.microsoft.com/office/drawing/2014/main" id="{9F76FFE1-8F39-4086-FB88-CB40F64C8456}"/>
              </a:ext>
            </a:extLst>
          </p:cNvPr>
          <p:cNvSpPr/>
          <p:nvPr/>
        </p:nvSpPr>
        <p:spPr>
          <a:xfrm>
            <a:off x="6693874" y="3664975"/>
            <a:ext cx="306000" cy="2046386"/>
          </a:xfrm>
          <a:prstGeom prst="rect">
            <a:avLst/>
          </a:prstGeom>
          <a:solidFill>
            <a:schemeClr val="bg1">
              <a:lumMod val="5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Rectangle 116">
            <a:extLst>
              <a:ext uri="{FF2B5EF4-FFF2-40B4-BE49-F238E27FC236}">
                <a16:creationId xmlns:a16="http://schemas.microsoft.com/office/drawing/2014/main" id="{45E99376-AB18-316A-A144-9BAA87DC92B0}"/>
              </a:ext>
            </a:extLst>
          </p:cNvPr>
          <p:cNvSpPr/>
          <p:nvPr/>
        </p:nvSpPr>
        <p:spPr>
          <a:xfrm>
            <a:off x="7019709" y="3664975"/>
            <a:ext cx="306000" cy="2046386"/>
          </a:xfrm>
          <a:prstGeom prst="rect">
            <a:avLst/>
          </a:prstGeom>
          <a:solidFill>
            <a:schemeClr val="bg1">
              <a:lumMod val="5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Rectangle 117">
            <a:extLst>
              <a:ext uri="{FF2B5EF4-FFF2-40B4-BE49-F238E27FC236}">
                <a16:creationId xmlns:a16="http://schemas.microsoft.com/office/drawing/2014/main" id="{FCA154B3-3014-4663-7077-9FF413DF2123}"/>
              </a:ext>
            </a:extLst>
          </p:cNvPr>
          <p:cNvSpPr/>
          <p:nvPr/>
        </p:nvSpPr>
        <p:spPr>
          <a:xfrm>
            <a:off x="6369246" y="3664975"/>
            <a:ext cx="306000" cy="2046386"/>
          </a:xfrm>
          <a:prstGeom prst="rect">
            <a:avLst/>
          </a:prstGeom>
          <a:solidFill>
            <a:schemeClr val="accent5">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Rectangle 118">
            <a:extLst>
              <a:ext uri="{FF2B5EF4-FFF2-40B4-BE49-F238E27FC236}">
                <a16:creationId xmlns:a16="http://schemas.microsoft.com/office/drawing/2014/main" id="{74427BFC-5292-BCB4-4098-81F305801F6D}"/>
              </a:ext>
            </a:extLst>
          </p:cNvPr>
          <p:cNvSpPr/>
          <p:nvPr/>
        </p:nvSpPr>
        <p:spPr>
          <a:xfrm>
            <a:off x="6043978" y="3664972"/>
            <a:ext cx="306000" cy="2046386"/>
          </a:xfrm>
          <a:prstGeom prst="rect">
            <a:avLst/>
          </a:prstGeom>
          <a:solidFill>
            <a:schemeClr val="bg1">
              <a:lumMod val="5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0" name="Rectangle 119">
            <a:extLst>
              <a:ext uri="{FF2B5EF4-FFF2-40B4-BE49-F238E27FC236}">
                <a16:creationId xmlns:a16="http://schemas.microsoft.com/office/drawing/2014/main" id="{639520B6-710A-C305-DDC7-BD1CF7665581}"/>
              </a:ext>
            </a:extLst>
          </p:cNvPr>
          <p:cNvSpPr/>
          <p:nvPr/>
        </p:nvSpPr>
        <p:spPr>
          <a:xfrm>
            <a:off x="5721310" y="3662590"/>
            <a:ext cx="306000" cy="2046386"/>
          </a:xfrm>
          <a:prstGeom prst="rect">
            <a:avLst/>
          </a:prstGeom>
          <a:solidFill>
            <a:schemeClr val="bg1">
              <a:lumMod val="5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CFD4A1DA-B17E-7C8E-061E-759737CC8108}"/>
                  </a:ext>
                </a:extLst>
              </p:cNvPr>
              <p:cNvSpPr txBox="1"/>
              <p:nvPr/>
            </p:nvSpPr>
            <p:spPr>
              <a:xfrm>
                <a:off x="3524076" y="3671302"/>
                <a:ext cx="2615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𝑇</m:t>
                          </m:r>
                        </m:e>
                        <m:sub>
                          <m:r>
                            <a:rPr lang="en-AU" b="0" i="1" smtClean="0">
                              <a:latin typeface="Cambria Math" panose="02040503050406030204" pitchFamily="18" charset="0"/>
                            </a:rPr>
                            <m:t>1</m:t>
                          </m:r>
                        </m:sub>
                      </m:sSub>
                    </m:oMath>
                  </m:oMathPara>
                </a14:m>
                <a:endParaRPr lang="en-AU" dirty="0"/>
              </a:p>
            </p:txBody>
          </p:sp>
        </mc:Choice>
        <mc:Fallback xmlns="">
          <p:sp>
            <p:nvSpPr>
              <p:cNvPr id="121" name="TextBox 120">
                <a:extLst>
                  <a:ext uri="{FF2B5EF4-FFF2-40B4-BE49-F238E27FC236}">
                    <a16:creationId xmlns:a16="http://schemas.microsoft.com/office/drawing/2014/main" id="{CFD4A1DA-B17E-7C8E-061E-759737CC8108}"/>
                  </a:ext>
                </a:extLst>
              </p:cNvPr>
              <p:cNvSpPr txBox="1">
                <a:spLocks noRot="1" noChangeAspect="1" noMove="1" noResize="1" noEditPoints="1" noAdjustHandles="1" noChangeArrowheads="1" noChangeShapeType="1" noTextEdit="1"/>
              </p:cNvSpPr>
              <p:nvPr/>
            </p:nvSpPr>
            <p:spPr>
              <a:xfrm>
                <a:off x="3524076" y="3671302"/>
                <a:ext cx="261545" cy="276999"/>
              </a:xfrm>
              <a:prstGeom prst="rect">
                <a:avLst/>
              </a:prstGeom>
              <a:blipFill>
                <a:blip r:embed="rId8"/>
                <a:stretch>
                  <a:fillRect l="-20930" r="-9302" b="-130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8AEBA187-69D3-6854-B517-265F3F749EAB}"/>
                  </a:ext>
                </a:extLst>
              </p:cNvPr>
              <p:cNvSpPr txBox="1"/>
              <p:nvPr/>
            </p:nvSpPr>
            <p:spPr>
              <a:xfrm>
                <a:off x="4463808" y="3674217"/>
                <a:ext cx="2668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𝑇</m:t>
                          </m:r>
                        </m:e>
                        <m:sub>
                          <m:r>
                            <a:rPr lang="en-AU" b="0" i="1" smtClean="0">
                              <a:latin typeface="Cambria Math" panose="02040503050406030204" pitchFamily="18" charset="0"/>
                            </a:rPr>
                            <m:t>2</m:t>
                          </m:r>
                        </m:sub>
                      </m:sSub>
                    </m:oMath>
                  </m:oMathPara>
                </a14:m>
                <a:endParaRPr lang="en-AU" dirty="0"/>
              </a:p>
            </p:txBody>
          </p:sp>
        </mc:Choice>
        <mc:Fallback xmlns="">
          <p:sp>
            <p:nvSpPr>
              <p:cNvPr id="122" name="TextBox 121">
                <a:extLst>
                  <a:ext uri="{FF2B5EF4-FFF2-40B4-BE49-F238E27FC236}">
                    <a16:creationId xmlns:a16="http://schemas.microsoft.com/office/drawing/2014/main" id="{8AEBA187-69D3-6854-B517-265F3F749EAB}"/>
                  </a:ext>
                </a:extLst>
              </p:cNvPr>
              <p:cNvSpPr txBox="1">
                <a:spLocks noRot="1" noChangeAspect="1" noMove="1" noResize="1" noEditPoints="1" noAdjustHandles="1" noChangeArrowheads="1" noChangeShapeType="1" noTextEdit="1"/>
              </p:cNvSpPr>
              <p:nvPr/>
            </p:nvSpPr>
            <p:spPr>
              <a:xfrm>
                <a:off x="4463808" y="3674217"/>
                <a:ext cx="266868" cy="276999"/>
              </a:xfrm>
              <a:prstGeom prst="rect">
                <a:avLst/>
              </a:prstGeom>
              <a:blipFill>
                <a:blip r:embed="rId9"/>
                <a:stretch>
                  <a:fillRect l="-20455" r="-9091" b="-1555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81C58176-7E59-89B5-FC79-D3D36A6FDAA2}"/>
                  </a:ext>
                </a:extLst>
              </p:cNvPr>
              <p:cNvSpPr txBox="1"/>
              <p:nvPr/>
            </p:nvSpPr>
            <p:spPr>
              <a:xfrm>
                <a:off x="4784711" y="3668023"/>
                <a:ext cx="2668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𝑇</m:t>
                          </m:r>
                        </m:e>
                        <m:sub>
                          <m:r>
                            <a:rPr lang="en-AU" b="0" i="1" smtClean="0">
                              <a:latin typeface="Cambria Math" panose="02040503050406030204" pitchFamily="18" charset="0"/>
                            </a:rPr>
                            <m:t>3</m:t>
                          </m:r>
                        </m:sub>
                      </m:sSub>
                    </m:oMath>
                  </m:oMathPara>
                </a14:m>
                <a:endParaRPr lang="en-AU" dirty="0"/>
              </a:p>
            </p:txBody>
          </p:sp>
        </mc:Choice>
        <mc:Fallback xmlns="">
          <p:sp>
            <p:nvSpPr>
              <p:cNvPr id="123" name="TextBox 122">
                <a:extLst>
                  <a:ext uri="{FF2B5EF4-FFF2-40B4-BE49-F238E27FC236}">
                    <a16:creationId xmlns:a16="http://schemas.microsoft.com/office/drawing/2014/main" id="{81C58176-7E59-89B5-FC79-D3D36A6FDAA2}"/>
                  </a:ext>
                </a:extLst>
              </p:cNvPr>
              <p:cNvSpPr txBox="1">
                <a:spLocks noRot="1" noChangeAspect="1" noMove="1" noResize="1" noEditPoints="1" noAdjustHandles="1" noChangeArrowheads="1" noChangeShapeType="1" noTextEdit="1"/>
              </p:cNvSpPr>
              <p:nvPr/>
            </p:nvSpPr>
            <p:spPr>
              <a:xfrm>
                <a:off x="4784711" y="3668023"/>
                <a:ext cx="266868" cy="276999"/>
              </a:xfrm>
              <a:prstGeom prst="rect">
                <a:avLst/>
              </a:prstGeom>
              <a:blipFill>
                <a:blip r:embed="rId10"/>
                <a:stretch>
                  <a:fillRect l="-22727" r="-9091" b="-1555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98BB7055-9717-9409-E4AB-D6FB1824FDF5}"/>
                  </a:ext>
                </a:extLst>
              </p:cNvPr>
              <p:cNvSpPr txBox="1"/>
              <p:nvPr/>
            </p:nvSpPr>
            <p:spPr>
              <a:xfrm>
                <a:off x="5098647" y="3668023"/>
                <a:ext cx="2615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𝑇</m:t>
                          </m:r>
                        </m:e>
                        <m:sub>
                          <m:r>
                            <a:rPr lang="en-AU" b="0" i="1" smtClean="0">
                              <a:latin typeface="Cambria Math" panose="02040503050406030204" pitchFamily="18" charset="0"/>
                            </a:rPr>
                            <m:t>4</m:t>
                          </m:r>
                        </m:sub>
                      </m:sSub>
                    </m:oMath>
                  </m:oMathPara>
                </a14:m>
                <a:endParaRPr lang="en-AU" dirty="0"/>
              </a:p>
            </p:txBody>
          </p:sp>
        </mc:Choice>
        <mc:Fallback xmlns="">
          <p:sp>
            <p:nvSpPr>
              <p:cNvPr id="124" name="TextBox 123">
                <a:extLst>
                  <a:ext uri="{FF2B5EF4-FFF2-40B4-BE49-F238E27FC236}">
                    <a16:creationId xmlns:a16="http://schemas.microsoft.com/office/drawing/2014/main" id="{98BB7055-9717-9409-E4AB-D6FB1824FDF5}"/>
                  </a:ext>
                </a:extLst>
              </p:cNvPr>
              <p:cNvSpPr txBox="1">
                <a:spLocks noRot="1" noChangeAspect="1" noMove="1" noResize="1" noEditPoints="1" noAdjustHandles="1" noChangeArrowheads="1" noChangeShapeType="1" noTextEdit="1"/>
              </p:cNvSpPr>
              <p:nvPr/>
            </p:nvSpPr>
            <p:spPr>
              <a:xfrm>
                <a:off x="5098647" y="3668023"/>
                <a:ext cx="261545" cy="276999"/>
              </a:xfrm>
              <a:prstGeom prst="rect">
                <a:avLst/>
              </a:prstGeom>
              <a:blipFill>
                <a:blip r:embed="rId11"/>
                <a:stretch>
                  <a:fillRect l="-20930" r="-9302" b="-1555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E71DD324-0F7E-C64C-953C-06CED48933C0}"/>
                  </a:ext>
                </a:extLst>
              </p:cNvPr>
              <p:cNvSpPr txBox="1"/>
              <p:nvPr/>
            </p:nvSpPr>
            <p:spPr>
              <a:xfrm>
                <a:off x="5424369" y="3669507"/>
                <a:ext cx="2668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𝑇</m:t>
                          </m:r>
                        </m:e>
                        <m:sub>
                          <m:r>
                            <a:rPr lang="en-AU" b="0" i="1" smtClean="0">
                              <a:latin typeface="Cambria Math" panose="02040503050406030204" pitchFamily="18" charset="0"/>
                            </a:rPr>
                            <m:t>5</m:t>
                          </m:r>
                        </m:sub>
                      </m:sSub>
                    </m:oMath>
                  </m:oMathPara>
                </a14:m>
                <a:endParaRPr lang="en-AU" dirty="0"/>
              </a:p>
            </p:txBody>
          </p:sp>
        </mc:Choice>
        <mc:Fallback xmlns="">
          <p:sp>
            <p:nvSpPr>
              <p:cNvPr id="125" name="TextBox 124">
                <a:extLst>
                  <a:ext uri="{FF2B5EF4-FFF2-40B4-BE49-F238E27FC236}">
                    <a16:creationId xmlns:a16="http://schemas.microsoft.com/office/drawing/2014/main" id="{E71DD324-0F7E-C64C-953C-06CED48933C0}"/>
                  </a:ext>
                </a:extLst>
              </p:cNvPr>
              <p:cNvSpPr txBox="1">
                <a:spLocks noRot="1" noChangeAspect="1" noMove="1" noResize="1" noEditPoints="1" noAdjustHandles="1" noChangeArrowheads="1" noChangeShapeType="1" noTextEdit="1"/>
              </p:cNvSpPr>
              <p:nvPr/>
            </p:nvSpPr>
            <p:spPr>
              <a:xfrm>
                <a:off x="5424369" y="3669507"/>
                <a:ext cx="266868" cy="276999"/>
              </a:xfrm>
              <a:prstGeom prst="rect">
                <a:avLst/>
              </a:prstGeom>
              <a:blipFill>
                <a:blip r:embed="rId12"/>
                <a:stretch>
                  <a:fillRect l="-22727" r="-9091" b="-1555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8D089ED9-A0E5-858C-3A69-FB50B753743C}"/>
                  </a:ext>
                </a:extLst>
              </p:cNvPr>
              <p:cNvSpPr txBox="1"/>
              <p:nvPr/>
            </p:nvSpPr>
            <p:spPr>
              <a:xfrm>
                <a:off x="5742447" y="3668022"/>
                <a:ext cx="2668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𝑇</m:t>
                          </m:r>
                        </m:e>
                        <m:sub>
                          <m:r>
                            <a:rPr lang="en-AU" b="0" i="1" smtClean="0">
                              <a:latin typeface="Cambria Math" panose="02040503050406030204" pitchFamily="18" charset="0"/>
                            </a:rPr>
                            <m:t>6</m:t>
                          </m:r>
                        </m:sub>
                      </m:sSub>
                    </m:oMath>
                  </m:oMathPara>
                </a14:m>
                <a:endParaRPr lang="en-AU" dirty="0"/>
              </a:p>
            </p:txBody>
          </p:sp>
        </mc:Choice>
        <mc:Fallback xmlns="">
          <p:sp>
            <p:nvSpPr>
              <p:cNvPr id="126" name="TextBox 125">
                <a:extLst>
                  <a:ext uri="{FF2B5EF4-FFF2-40B4-BE49-F238E27FC236}">
                    <a16:creationId xmlns:a16="http://schemas.microsoft.com/office/drawing/2014/main" id="{8D089ED9-A0E5-858C-3A69-FB50B753743C}"/>
                  </a:ext>
                </a:extLst>
              </p:cNvPr>
              <p:cNvSpPr txBox="1">
                <a:spLocks noRot="1" noChangeAspect="1" noMove="1" noResize="1" noEditPoints="1" noAdjustHandles="1" noChangeArrowheads="1" noChangeShapeType="1" noTextEdit="1"/>
              </p:cNvSpPr>
              <p:nvPr/>
            </p:nvSpPr>
            <p:spPr>
              <a:xfrm>
                <a:off x="5742447" y="3668022"/>
                <a:ext cx="266868" cy="276999"/>
              </a:xfrm>
              <a:prstGeom prst="rect">
                <a:avLst/>
              </a:prstGeom>
              <a:blipFill>
                <a:blip r:embed="rId13"/>
                <a:stretch>
                  <a:fillRect l="-20455" r="-9091" b="-1555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76D4638A-5A0C-3E1E-A520-46F7B83EAC39}"/>
                  </a:ext>
                </a:extLst>
              </p:cNvPr>
              <p:cNvSpPr txBox="1"/>
              <p:nvPr/>
            </p:nvSpPr>
            <p:spPr>
              <a:xfrm>
                <a:off x="6062539" y="3668021"/>
                <a:ext cx="2668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𝑇</m:t>
                          </m:r>
                        </m:e>
                        <m:sub>
                          <m:r>
                            <a:rPr lang="en-AU" b="0" i="1" smtClean="0">
                              <a:latin typeface="Cambria Math" panose="02040503050406030204" pitchFamily="18" charset="0"/>
                            </a:rPr>
                            <m:t>7</m:t>
                          </m:r>
                        </m:sub>
                      </m:sSub>
                    </m:oMath>
                  </m:oMathPara>
                </a14:m>
                <a:endParaRPr lang="en-AU" dirty="0"/>
              </a:p>
            </p:txBody>
          </p:sp>
        </mc:Choice>
        <mc:Fallback xmlns="">
          <p:sp>
            <p:nvSpPr>
              <p:cNvPr id="127" name="TextBox 126">
                <a:extLst>
                  <a:ext uri="{FF2B5EF4-FFF2-40B4-BE49-F238E27FC236}">
                    <a16:creationId xmlns:a16="http://schemas.microsoft.com/office/drawing/2014/main" id="{76D4638A-5A0C-3E1E-A520-46F7B83EAC39}"/>
                  </a:ext>
                </a:extLst>
              </p:cNvPr>
              <p:cNvSpPr txBox="1">
                <a:spLocks noRot="1" noChangeAspect="1" noMove="1" noResize="1" noEditPoints="1" noAdjustHandles="1" noChangeArrowheads="1" noChangeShapeType="1" noTextEdit="1"/>
              </p:cNvSpPr>
              <p:nvPr/>
            </p:nvSpPr>
            <p:spPr>
              <a:xfrm>
                <a:off x="6062539" y="3668021"/>
                <a:ext cx="266868" cy="276999"/>
              </a:xfrm>
              <a:prstGeom prst="rect">
                <a:avLst/>
              </a:prstGeom>
              <a:blipFill>
                <a:blip r:embed="rId14"/>
                <a:stretch>
                  <a:fillRect l="-23256" r="-11628" b="-1555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AA2000F9-F576-CCEC-C1DC-D97F53D50CB7}"/>
                  </a:ext>
                </a:extLst>
              </p:cNvPr>
              <p:cNvSpPr txBox="1"/>
              <p:nvPr/>
            </p:nvSpPr>
            <p:spPr>
              <a:xfrm>
                <a:off x="6713128" y="3668020"/>
                <a:ext cx="2615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𝑇</m:t>
                          </m:r>
                        </m:e>
                        <m:sub>
                          <m:r>
                            <a:rPr lang="en-AU" b="0" i="1" smtClean="0">
                              <a:latin typeface="Cambria Math" panose="02040503050406030204" pitchFamily="18" charset="0"/>
                            </a:rPr>
                            <m:t>9</m:t>
                          </m:r>
                        </m:sub>
                      </m:sSub>
                    </m:oMath>
                  </m:oMathPara>
                </a14:m>
                <a:endParaRPr lang="en-AU" dirty="0"/>
              </a:p>
            </p:txBody>
          </p:sp>
        </mc:Choice>
        <mc:Fallback xmlns="">
          <p:sp>
            <p:nvSpPr>
              <p:cNvPr id="129" name="TextBox 128">
                <a:extLst>
                  <a:ext uri="{FF2B5EF4-FFF2-40B4-BE49-F238E27FC236}">
                    <a16:creationId xmlns:a16="http://schemas.microsoft.com/office/drawing/2014/main" id="{AA2000F9-F576-CCEC-C1DC-D97F53D50CB7}"/>
                  </a:ext>
                </a:extLst>
              </p:cNvPr>
              <p:cNvSpPr txBox="1">
                <a:spLocks noRot="1" noChangeAspect="1" noMove="1" noResize="1" noEditPoints="1" noAdjustHandles="1" noChangeArrowheads="1" noChangeShapeType="1" noTextEdit="1"/>
              </p:cNvSpPr>
              <p:nvPr/>
            </p:nvSpPr>
            <p:spPr>
              <a:xfrm>
                <a:off x="6713128" y="3668020"/>
                <a:ext cx="261545" cy="276999"/>
              </a:xfrm>
              <a:prstGeom prst="rect">
                <a:avLst/>
              </a:prstGeom>
              <a:blipFill>
                <a:blip r:embed="rId15"/>
                <a:stretch>
                  <a:fillRect l="-20930" r="-9302" b="-1555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0B0493F1-E29C-9D1D-A5D5-1058A66A2C0E}"/>
                  </a:ext>
                </a:extLst>
              </p:cNvPr>
              <p:cNvSpPr txBox="1"/>
              <p:nvPr/>
            </p:nvSpPr>
            <p:spPr>
              <a:xfrm>
                <a:off x="6998938" y="3677474"/>
                <a:ext cx="3593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𝑇</m:t>
                          </m:r>
                        </m:e>
                        <m:sub>
                          <m:r>
                            <a:rPr lang="en-AU" b="0" i="1" smtClean="0">
                              <a:latin typeface="Cambria Math" panose="02040503050406030204" pitchFamily="18" charset="0"/>
                            </a:rPr>
                            <m:t>10</m:t>
                          </m:r>
                        </m:sub>
                      </m:sSub>
                    </m:oMath>
                  </m:oMathPara>
                </a14:m>
                <a:endParaRPr lang="en-AU" dirty="0"/>
              </a:p>
            </p:txBody>
          </p:sp>
        </mc:Choice>
        <mc:Fallback xmlns="">
          <p:sp>
            <p:nvSpPr>
              <p:cNvPr id="130" name="TextBox 129">
                <a:extLst>
                  <a:ext uri="{FF2B5EF4-FFF2-40B4-BE49-F238E27FC236}">
                    <a16:creationId xmlns:a16="http://schemas.microsoft.com/office/drawing/2014/main" id="{0B0493F1-E29C-9D1D-A5D5-1058A66A2C0E}"/>
                  </a:ext>
                </a:extLst>
              </p:cNvPr>
              <p:cNvSpPr txBox="1">
                <a:spLocks noRot="1" noChangeAspect="1" noMove="1" noResize="1" noEditPoints="1" noAdjustHandles="1" noChangeArrowheads="1" noChangeShapeType="1" noTextEdit="1"/>
              </p:cNvSpPr>
              <p:nvPr/>
            </p:nvSpPr>
            <p:spPr>
              <a:xfrm>
                <a:off x="6998938" y="3677474"/>
                <a:ext cx="359329" cy="276999"/>
              </a:xfrm>
              <a:prstGeom prst="rect">
                <a:avLst/>
              </a:prstGeom>
              <a:blipFill>
                <a:blip r:embed="rId16"/>
                <a:stretch>
                  <a:fillRect l="-15254" r="-6780" b="-130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0E543755-3826-3FFD-4DBC-6327147D7392}"/>
                  </a:ext>
                </a:extLst>
              </p:cNvPr>
              <p:cNvSpPr txBox="1"/>
              <p:nvPr/>
            </p:nvSpPr>
            <p:spPr>
              <a:xfrm>
                <a:off x="6392613" y="3669505"/>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solidFill>
                                <a:schemeClr val="accent5">
                                  <a:lumMod val="75000"/>
                                </a:schemeClr>
                              </a:solidFill>
                              <a:latin typeface="Cambria Math" panose="02040503050406030204" pitchFamily="18" charset="0"/>
                            </a:rPr>
                          </m:ctrlPr>
                        </m:sSubPr>
                        <m:e>
                          <m:r>
                            <a:rPr lang="en-AU" b="0" i="1" smtClean="0">
                              <a:solidFill>
                                <a:schemeClr val="accent5">
                                  <a:lumMod val="75000"/>
                                </a:schemeClr>
                              </a:solidFill>
                              <a:latin typeface="Cambria Math" panose="02040503050406030204" pitchFamily="18" charset="0"/>
                            </a:rPr>
                            <m:t>𝑇</m:t>
                          </m:r>
                        </m:e>
                        <m:sub>
                          <m:r>
                            <a:rPr lang="en-AU" b="0" i="1" smtClean="0">
                              <a:solidFill>
                                <a:schemeClr val="accent5">
                                  <a:lumMod val="75000"/>
                                </a:schemeClr>
                              </a:solidFill>
                              <a:latin typeface="Cambria Math" panose="02040503050406030204" pitchFamily="18" charset="0"/>
                            </a:rPr>
                            <m:t>𝐷</m:t>
                          </m:r>
                        </m:sub>
                      </m:sSub>
                    </m:oMath>
                  </m:oMathPara>
                </a14:m>
                <a:endParaRPr lang="en-AU" dirty="0">
                  <a:solidFill>
                    <a:schemeClr val="accent5">
                      <a:lumMod val="75000"/>
                    </a:schemeClr>
                  </a:solidFill>
                </a:endParaRPr>
              </a:p>
            </p:txBody>
          </p:sp>
        </mc:Choice>
        <mc:Fallback xmlns="">
          <p:sp>
            <p:nvSpPr>
              <p:cNvPr id="128" name="TextBox 127">
                <a:extLst>
                  <a:ext uri="{FF2B5EF4-FFF2-40B4-BE49-F238E27FC236}">
                    <a16:creationId xmlns:a16="http://schemas.microsoft.com/office/drawing/2014/main" id="{0E543755-3826-3FFD-4DBC-6327147D7392}"/>
                  </a:ext>
                </a:extLst>
              </p:cNvPr>
              <p:cNvSpPr txBox="1">
                <a:spLocks noRot="1" noChangeAspect="1" noMove="1" noResize="1" noEditPoints="1" noAdjustHandles="1" noChangeArrowheads="1" noChangeShapeType="1" noTextEdit="1"/>
              </p:cNvSpPr>
              <p:nvPr/>
            </p:nvSpPr>
            <p:spPr>
              <a:xfrm>
                <a:off x="6392613" y="3669505"/>
                <a:ext cx="293414" cy="276999"/>
              </a:xfrm>
              <a:prstGeom prst="rect">
                <a:avLst/>
              </a:prstGeom>
              <a:blipFill>
                <a:blip r:embed="rId17"/>
                <a:stretch>
                  <a:fillRect l="-20833" r="-6250" b="-15556"/>
                </a:stretch>
              </a:blipFill>
            </p:spPr>
            <p:txBody>
              <a:bodyPr/>
              <a:lstStyle/>
              <a:p>
                <a:r>
                  <a:rPr lang="en-AU">
                    <a:noFill/>
                  </a:rPr>
                  <a:t> </a:t>
                </a:r>
              </a:p>
            </p:txBody>
          </p:sp>
        </mc:Fallback>
      </mc:AlternateContent>
      <p:sp>
        <p:nvSpPr>
          <p:cNvPr id="142" name="Title 1">
            <a:extLst>
              <a:ext uri="{FF2B5EF4-FFF2-40B4-BE49-F238E27FC236}">
                <a16:creationId xmlns:a16="http://schemas.microsoft.com/office/drawing/2014/main" id="{1B18E131-12CC-B16B-17B9-789B5E109C0C}"/>
              </a:ext>
            </a:extLst>
          </p:cNvPr>
          <p:cNvSpPr txBox="1">
            <a:spLocks/>
          </p:cNvSpPr>
          <p:nvPr/>
        </p:nvSpPr>
        <p:spPr>
          <a:xfrm>
            <a:off x="585837" y="565019"/>
            <a:ext cx="10134600" cy="63422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t>Applying the eradication inference model</a:t>
            </a:r>
          </a:p>
        </p:txBody>
      </p:sp>
      <p:sp>
        <p:nvSpPr>
          <p:cNvPr id="2" name="Slide Number Placeholder 1">
            <a:extLst>
              <a:ext uri="{FF2B5EF4-FFF2-40B4-BE49-F238E27FC236}">
                <a16:creationId xmlns:a16="http://schemas.microsoft.com/office/drawing/2014/main" id="{1586827E-9C64-EAD3-7D32-1CEDC83AEA5F}"/>
              </a:ext>
            </a:extLst>
          </p:cNvPr>
          <p:cNvSpPr>
            <a:spLocks noGrp="1"/>
          </p:cNvSpPr>
          <p:nvPr>
            <p:ph type="sldNum" sz="quarter" idx="12"/>
          </p:nvPr>
        </p:nvSpPr>
        <p:spPr>
          <a:xfrm>
            <a:off x="9448800" y="6478335"/>
            <a:ext cx="2743200" cy="365125"/>
          </a:xfrm>
        </p:spPr>
        <p:txBody>
          <a:bodyPr/>
          <a:lstStyle/>
          <a:p>
            <a:r>
              <a:rPr lang="en-AU" sz="1600" dirty="0">
                <a:solidFill>
                  <a:schemeClr val="bg1"/>
                </a:solidFill>
              </a:rPr>
              <a:t>14</a:t>
            </a:r>
            <a:endParaRPr lang="en-AU" dirty="0">
              <a:solidFill>
                <a:schemeClr val="bg1"/>
              </a:solidFill>
            </a:endParaRPr>
          </a:p>
        </p:txBody>
      </p:sp>
      <p:sp>
        <p:nvSpPr>
          <p:cNvPr id="4" name="TextBox 3">
            <a:extLst>
              <a:ext uri="{FF2B5EF4-FFF2-40B4-BE49-F238E27FC236}">
                <a16:creationId xmlns:a16="http://schemas.microsoft.com/office/drawing/2014/main" id="{E533DDA6-C517-A268-D218-CA8C8D31D0A6}"/>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
        <p:nvSpPr>
          <p:cNvPr id="5" name="TextBox 4">
            <a:extLst>
              <a:ext uri="{FF2B5EF4-FFF2-40B4-BE49-F238E27FC236}">
                <a16:creationId xmlns:a16="http://schemas.microsoft.com/office/drawing/2014/main" id="{B793DE37-46AA-8509-7FB4-BF46EEF66585}"/>
              </a:ext>
            </a:extLst>
          </p:cNvPr>
          <p:cNvSpPr txBox="1"/>
          <p:nvPr/>
        </p:nvSpPr>
        <p:spPr>
          <a:xfrm>
            <a:off x="7897903" y="1071824"/>
            <a:ext cx="2061883" cy="646331"/>
          </a:xfrm>
          <a:prstGeom prst="rect">
            <a:avLst/>
          </a:prstGeom>
          <a:noFill/>
        </p:spPr>
        <p:txBody>
          <a:bodyPr wrap="square" rtlCol="0">
            <a:spAutoFit/>
          </a:bodyPr>
          <a:lstStyle/>
          <a:p>
            <a:r>
              <a:rPr lang="en-AU" u="sng" dirty="0"/>
              <a:t>Slide variables:</a:t>
            </a:r>
          </a:p>
          <a:p>
            <a:endParaRPr lang="en-AU" dirty="0"/>
          </a:p>
        </p:txBody>
      </p:sp>
    </p:spTree>
    <p:extLst>
      <p:ext uri="{BB962C8B-B14F-4D97-AF65-F5344CB8AC3E}">
        <p14:creationId xmlns:p14="http://schemas.microsoft.com/office/powerpoint/2010/main" val="26668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18278-3DB7-5145-1878-6D9F1ACF3E2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415AA4D-4770-9BA5-172F-8EF194225566}"/>
                  </a:ext>
                </a:extLst>
              </p:cNvPr>
              <p:cNvSpPr txBox="1"/>
              <p:nvPr/>
            </p:nvSpPr>
            <p:spPr>
              <a:xfrm>
                <a:off x="7867650" y="1080789"/>
                <a:ext cx="3762375" cy="1815882"/>
              </a:xfrm>
              <a:prstGeom prst="rect">
                <a:avLst/>
              </a:prstGeom>
              <a:noFill/>
            </p:spPr>
            <p:txBody>
              <a:bodyPr wrap="square" rtlCol="0">
                <a:spAutoFit/>
              </a:bodyPr>
              <a:lstStyle/>
              <a:p>
                <a:pPr marL="216000" indent="-324000"/>
                <a:endParaRPr lang="en-AU" sz="1600" b="0" i="1" dirty="0">
                  <a:latin typeface="Cambria Math" panose="02040503050406030204" pitchFamily="18" charset="0"/>
                </a:endParaRPr>
              </a:p>
              <a:p>
                <a:pPr marL="216000" indent="-324000"/>
                <a14:m>
                  <m:oMath xmlns:m="http://schemas.openxmlformats.org/officeDocument/2006/math">
                    <m:r>
                      <a:rPr lang="en-AU" sz="1600" b="0" i="1" smtClean="0">
                        <a:latin typeface="Cambria Math" panose="02040503050406030204" pitchFamily="18" charset="0"/>
                      </a:rPr>
                      <m:t>𝑇</m:t>
                    </m:r>
                    <m:r>
                      <a:rPr lang="en-AU" sz="1600" b="0" i="1" smtClean="0">
                        <a:latin typeface="Cambria Math" panose="02040503050406030204" pitchFamily="18" charset="0"/>
                      </a:rPr>
                      <m:t>:</m:t>
                    </m:r>
                  </m:oMath>
                </a14:m>
                <a:r>
                  <a:rPr lang="en-AU" sz="1600" b="0" i="1" dirty="0">
                    <a:latin typeface="Cambria Math" panose="02040503050406030204" pitchFamily="18" charset="0"/>
                  </a:rPr>
                  <a:t> </a:t>
                </a:r>
                <a:r>
                  <a:rPr lang="en-AU" sz="1600" b="0" dirty="0"/>
                  <a:t>The final sampling period of the sighting record</a:t>
                </a:r>
                <a:endParaRPr lang="en-AU" sz="1600" b="0" dirty="0">
                  <a:latin typeface="Cambria Math" panose="02040503050406030204" pitchFamily="18" charset="0"/>
                </a:endParaRP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𝑠</m:t>
                        </m:r>
                      </m:e>
                      <m:sub>
                        <m:r>
                          <a:rPr lang="en-AU" sz="1600" b="0" i="1" smtClean="0">
                            <a:latin typeface="Cambria Math" panose="02040503050406030204" pitchFamily="18" charset="0"/>
                          </a:rPr>
                          <m:t>𝑡</m:t>
                        </m:r>
                      </m:sub>
                    </m:sSub>
                    <m:r>
                      <a:rPr lang="en-AU" sz="1600" b="0" i="1" smtClean="0">
                        <a:latin typeface="Cambria Math" panose="02040503050406030204" pitchFamily="18" charset="0"/>
                      </a:rPr>
                      <m:t>:</m:t>
                    </m:r>
                  </m:oMath>
                </a14:m>
                <a:r>
                  <a:rPr lang="en-AU" sz="1600" dirty="0"/>
                  <a:t> Number removed during sampling period </a:t>
                </a:r>
                <a14:m>
                  <m:oMath xmlns:m="http://schemas.openxmlformats.org/officeDocument/2006/math">
                    <m:r>
                      <a:rPr lang="en-AU" sz="1600" b="0" i="1" smtClean="0">
                        <a:latin typeface="Cambria Math" panose="02040503050406030204" pitchFamily="18" charset="0"/>
                      </a:rPr>
                      <m:t>𝑡</m:t>
                    </m:r>
                  </m:oMath>
                </a14:m>
                <a:endParaRPr lang="en-AU" sz="1600" b="0" dirty="0"/>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𝑇</m:t>
                        </m:r>
                      </m:e>
                      <m:sub>
                        <m:r>
                          <a:rPr lang="en-AU" sz="1600" b="0" i="1" smtClean="0">
                            <a:latin typeface="Cambria Math" panose="02040503050406030204" pitchFamily="18" charset="0"/>
                          </a:rPr>
                          <m:t>𝐸</m:t>
                        </m:r>
                      </m:sub>
                    </m:sSub>
                    <m:r>
                      <a:rPr lang="en-AU" sz="1600" b="0" i="1" smtClean="0">
                        <a:latin typeface="Cambria Math" panose="02040503050406030204" pitchFamily="18" charset="0"/>
                      </a:rPr>
                      <m:t>:</m:t>
                    </m:r>
                  </m:oMath>
                </a14:m>
                <a:r>
                  <a:rPr lang="en-AU" sz="1600" dirty="0"/>
                  <a:t> Time of eradication (last detection)</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𝑇</m:t>
                        </m:r>
                      </m:e>
                      <m:sub>
                        <m:r>
                          <a:rPr lang="en-AU" sz="1600" b="0" i="1" smtClean="0">
                            <a:latin typeface="Cambria Math" panose="02040503050406030204" pitchFamily="18" charset="0"/>
                          </a:rPr>
                          <m:t>𝐷</m:t>
                        </m:r>
                      </m:sub>
                    </m:sSub>
                    <m:r>
                      <a:rPr lang="en-AU" sz="1600" b="0" i="1" smtClean="0">
                        <a:latin typeface="Cambria Math" panose="02040503050406030204" pitchFamily="18" charset="0"/>
                      </a:rPr>
                      <m:t>:</m:t>
                    </m:r>
                  </m:oMath>
                </a14:m>
                <a:r>
                  <a:rPr lang="en-AU" sz="1600" dirty="0"/>
                  <a:t> Time of eradication declaration</a:t>
                </a:r>
              </a:p>
            </p:txBody>
          </p:sp>
        </mc:Choice>
        <mc:Fallback xmlns="">
          <p:sp>
            <p:nvSpPr>
              <p:cNvPr id="75" name="TextBox 74">
                <a:extLst>
                  <a:ext uri="{FF2B5EF4-FFF2-40B4-BE49-F238E27FC236}">
                    <a16:creationId xmlns:a16="http://schemas.microsoft.com/office/drawing/2014/main" id="{3415AA4D-4770-9BA5-172F-8EF194225566}"/>
                  </a:ext>
                </a:extLst>
              </p:cNvPr>
              <p:cNvSpPr txBox="1">
                <a:spLocks noRot="1" noChangeAspect="1" noMove="1" noResize="1" noEditPoints="1" noAdjustHandles="1" noChangeArrowheads="1" noChangeShapeType="1" noTextEdit="1"/>
              </p:cNvSpPr>
              <p:nvPr/>
            </p:nvSpPr>
            <p:spPr>
              <a:xfrm>
                <a:off x="7867650" y="1080789"/>
                <a:ext cx="3762375" cy="1815882"/>
              </a:xfrm>
              <a:prstGeom prst="rect">
                <a:avLst/>
              </a:prstGeom>
              <a:blipFill>
                <a:blip r:embed="rId3"/>
                <a:stretch>
                  <a:fillRect b="-335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85D5F7-9B07-3C07-1A23-302B40B882DC}"/>
                  </a:ext>
                </a:extLst>
              </p:cNvPr>
              <p:cNvSpPr>
                <a:spLocks noGrp="1"/>
              </p:cNvSpPr>
              <p:nvPr>
                <p:ph idx="1"/>
              </p:nvPr>
            </p:nvSpPr>
            <p:spPr>
              <a:xfrm>
                <a:off x="780902" y="1430080"/>
                <a:ext cx="7096125" cy="2073947"/>
              </a:xfrm>
              <a:noFill/>
            </p:spPr>
            <p:txBody>
              <a:bodyPr>
                <a:normAutofit fontScale="92500" lnSpcReduction="10000"/>
              </a:bodyPr>
              <a:lstStyle/>
              <a:p>
                <a:r>
                  <a:rPr lang="en-AU" sz="2400" dirty="0"/>
                  <a:t>Campaign ended prematurely: </a:t>
                </a:r>
                <a14:m>
                  <m:oMath xmlns:m="http://schemas.openxmlformats.org/officeDocument/2006/math">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𝑇</m:t>
                        </m:r>
                      </m:e>
                      <m:sub>
                        <m:r>
                          <a:rPr lang="en-AU" sz="2400" b="0" i="1" smtClean="0">
                            <a:latin typeface="Cambria Math" panose="02040503050406030204" pitchFamily="18" charset="0"/>
                          </a:rPr>
                          <m:t>𝐷</m:t>
                        </m:r>
                      </m:sub>
                    </m:sSub>
                    <m:r>
                      <a:rPr lang="en-AU" sz="2400" b="0" i="1" smtClean="0">
                        <a:latin typeface="Cambria Math" panose="02040503050406030204" pitchFamily="18" charset="0"/>
                      </a:rPr>
                      <m:t>&lt;</m:t>
                    </m:r>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𝑇</m:t>
                        </m:r>
                      </m:e>
                      <m:sub>
                        <m:r>
                          <a:rPr lang="en-AU" sz="2400" b="0" i="1" smtClean="0">
                            <a:latin typeface="Cambria Math" panose="02040503050406030204" pitchFamily="18" charset="0"/>
                          </a:rPr>
                          <m:t>𝐸</m:t>
                        </m:r>
                      </m:sub>
                    </m:sSub>
                  </m:oMath>
                </a14:m>
                <a:endParaRPr lang="en-AU" sz="2400" dirty="0"/>
              </a:p>
              <a:p>
                <a:pPr lvl="1"/>
                <a:r>
                  <a:rPr lang="en-AU" sz="2000" dirty="0"/>
                  <a:t>False-positive error</a:t>
                </a:r>
              </a:p>
              <a:p>
                <a:pPr lvl="1"/>
                <a:r>
                  <a:rPr lang="en-AU" sz="2000" dirty="0"/>
                  <a:t>Once off</a:t>
                </a:r>
              </a:p>
              <a:p>
                <a:r>
                  <a:rPr lang="en-AU" sz="2400" dirty="0"/>
                  <a:t>Continued searching unnecessarily: </a:t>
                </a:r>
                <a14:m>
                  <m:oMath xmlns:m="http://schemas.openxmlformats.org/officeDocument/2006/math">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𝑇</m:t>
                        </m:r>
                      </m:e>
                      <m:sub>
                        <m:r>
                          <a:rPr lang="en-AU" sz="2400" b="0" i="1" smtClean="0">
                            <a:latin typeface="Cambria Math" panose="02040503050406030204" pitchFamily="18" charset="0"/>
                          </a:rPr>
                          <m:t>𝐷</m:t>
                        </m:r>
                      </m:sub>
                    </m:sSub>
                    <m:r>
                      <a:rPr lang="en-AU" sz="2400" b="0" i="1" smtClean="0">
                        <a:latin typeface="Cambria Math" panose="02040503050406030204" pitchFamily="18" charset="0"/>
                      </a:rPr>
                      <m:t>&gt;</m:t>
                    </m:r>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𝑇</m:t>
                        </m:r>
                      </m:e>
                      <m:sub>
                        <m:r>
                          <a:rPr lang="en-AU" sz="2400" b="0" i="1" smtClean="0">
                            <a:latin typeface="Cambria Math" panose="02040503050406030204" pitchFamily="18" charset="0"/>
                          </a:rPr>
                          <m:t>𝐸</m:t>
                        </m:r>
                      </m:sub>
                    </m:sSub>
                  </m:oMath>
                </a14:m>
                <a:endParaRPr lang="en-AU" sz="2400" dirty="0"/>
              </a:p>
              <a:p>
                <a:pPr lvl="1"/>
                <a:r>
                  <a:rPr lang="en-AU" sz="2000" dirty="0"/>
                  <a:t>False-negative error</a:t>
                </a:r>
              </a:p>
              <a:p>
                <a:pPr lvl="1"/>
                <a:r>
                  <a:rPr lang="en-AU" sz="2000" dirty="0"/>
                  <a:t>Cumulative</a:t>
                </a:r>
              </a:p>
              <a:p>
                <a:endParaRPr lang="en-AU" sz="2400" dirty="0"/>
              </a:p>
            </p:txBody>
          </p:sp>
        </mc:Choice>
        <mc:Fallback xmlns="">
          <p:sp>
            <p:nvSpPr>
              <p:cNvPr id="3" name="Content Placeholder 2">
                <a:extLst>
                  <a:ext uri="{FF2B5EF4-FFF2-40B4-BE49-F238E27FC236}">
                    <a16:creationId xmlns:a16="http://schemas.microsoft.com/office/drawing/2014/main" id="{5985D5F7-9B07-3C07-1A23-302B40B882DC}"/>
                  </a:ext>
                </a:extLst>
              </p:cNvPr>
              <p:cNvSpPr>
                <a:spLocks noGrp="1" noRot="1" noChangeAspect="1" noMove="1" noResize="1" noEditPoints="1" noAdjustHandles="1" noChangeArrowheads="1" noChangeShapeType="1" noTextEdit="1"/>
              </p:cNvSpPr>
              <p:nvPr>
                <p:ph idx="1"/>
              </p:nvPr>
            </p:nvSpPr>
            <p:spPr>
              <a:xfrm>
                <a:off x="780902" y="1430080"/>
                <a:ext cx="7096125" cy="2073947"/>
              </a:xfrm>
              <a:blipFill>
                <a:blip r:embed="rId4"/>
                <a:stretch>
                  <a:fillRect l="-945" t="-4706"/>
                </a:stretch>
              </a:blipFill>
            </p:spPr>
            <p:txBody>
              <a:bodyPr/>
              <a:lstStyle/>
              <a:p>
                <a:r>
                  <a:rPr lang="en-AU">
                    <a:noFill/>
                  </a:rPr>
                  <a:t> </a:t>
                </a:r>
              </a:p>
            </p:txBody>
          </p:sp>
        </mc:Fallback>
      </mc:AlternateContent>
      <p:pic>
        <p:nvPicPr>
          <p:cNvPr id="76" name="Picture 75">
            <a:extLst>
              <a:ext uri="{FF2B5EF4-FFF2-40B4-BE49-F238E27FC236}">
                <a16:creationId xmlns:a16="http://schemas.microsoft.com/office/drawing/2014/main" id="{307C86F2-1E2B-AF40-47E6-97C275D821D3}"/>
              </a:ext>
            </a:extLst>
          </p:cNvPr>
          <p:cNvPicPr preferRelativeResize="0">
            <a:picLocks/>
          </p:cNvPicPr>
          <p:nvPr/>
        </p:nvPicPr>
        <p:blipFill>
          <a:blip r:embed="rId5">
            <a:extLst>
              <a:ext uri="{28A0092B-C50C-407E-A947-70E740481C1C}">
                <a14:useLocalDpi xmlns:a14="http://schemas.microsoft.com/office/drawing/2010/main" val="0"/>
              </a:ext>
            </a:extLst>
          </a:blip>
          <a:srcRect l="1074" t="780" b="-780"/>
          <a:stretch>
            <a:fillRect/>
          </a:stretch>
        </p:blipFill>
        <p:spPr>
          <a:xfrm>
            <a:off x="778922" y="3640207"/>
            <a:ext cx="7073385" cy="2716784"/>
          </a:xfrm>
          <a:prstGeom prst="rect">
            <a:avLst/>
          </a:prstGeom>
          <a:noFill/>
        </p:spPr>
      </p:pic>
      <p:sp>
        <p:nvSpPr>
          <p:cNvPr id="77" name="Rectangle 76">
            <a:extLst>
              <a:ext uri="{FF2B5EF4-FFF2-40B4-BE49-F238E27FC236}">
                <a16:creationId xmlns:a16="http://schemas.microsoft.com/office/drawing/2014/main" id="{331107CC-3247-8742-6983-E13E8328D516}"/>
              </a:ext>
            </a:extLst>
          </p:cNvPr>
          <p:cNvSpPr/>
          <p:nvPr/>
        </p:nvSpPr>
        <p:spPr>
          <a:xfrm>
            <a:off x="7344537" y="3661876"/>
            <a:ext cx="306000" cy="2046386"/>
          </a:xfrm>
          <a:prstGeom prst="rect">
            <a:avLst/>
          </a:prstGeom>
          <a:solidFill>
            <a:schemeClr val="accent6">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TextBox 77">
            <a:extLst>
              <a:ext uri="{FF2B5EF4-FFF2-40B4-BE49-F238E27FC236}">
                <a16:creationId xmlns:a16="http://schemas.microsoft.com/office/drawing/2014/main" id="{4CD2CA89-EF20-64C1-58F7-746A55ABAEC9}"/>
              </a:ext>
            </a:extLst>
          </p:cNvPr>
          <p:cNvSpPr txBox="1"/>
          <p:nvPr/>
        </p:nvSpPr>
        <p:spPr>
          <a:xfrm rot="16200000">
            <a:off x="-387875" y="4820524"/>
            <a:ext cx="2390775" cy="369332"/>
          </a:xfrm>
          <a:prstGeom prst="rect">
            <a:avLst/>
          </a:prstGeom>
          <a:noFill/>
        </p:spPr>
        <p:txBody>
          <a:bodyPr wrap="square" rtlCol="0">
            <a:spAutoFit/>
          </a:bodyPr>
          <a:lstStyle/>
          <a:p>
            <a:pPr algn="ctr"/>
            <a:r>
              <a:rPr lang="en-AU" dirty="0"/>
              <a:t>Number of detections</a:t>
            </a:r>
          </a:p>
        </p:txBody>
      </p:sp>
      <p:sp>
        <p:nvSpPr>
          <p:cNvPr id="79" name="Rectangle 78">
            <a:extLst>
              <a:ext uri="{FF2B5EF4-FFF2-40B4-BE49-F238E27FC236}">
                <a16:creationId xmlns:a16="http://schemas.microsoft.com/office/drawing/2014/main" id="{90234AD6-8CE4-5A9C-6D9A-84597ABE5027}"/>
              </a:ext>
            </a:extLst>
          </p:cNvPr>
          <p:cNvSpPr/>
          <p:nvPr/>
        </p:nvSpPr>
        <p:spPr>
          <a:xfrm flipH="1">
            <a:off x="1575664" y="5490535"/>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Rectangle 79">
            <a:extLst>
              <a:ext uri="{FF2B5EF4-FFF2-40B4-BE49-F238E27FC236}">
                <a16:creationId xmlns:a16="http://schemas.microsoft.com/office/drawing/2014/main" id="{97B04628-188A-EDB8-20E4-060F0DA4225E}"/>
              </a:ext>
            </a:extLst>
          </p:cNvPr>
          <p:cNvSpPr/>
          <p:nvPr/>
        </p:nvSpPr>
        <p:spPr>
          <a:xfrm>
            <a:off x="1575568" y="5333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Rectangle 80">
            <a:extLst>
              <a:ext uri="{FF2B5EF4-FFF2-40B4-BE49-F238E27FC236}">
                <a16:creationId xmlns:a16="http://schemas.microsoft.com/office/drawing/2014/main" id="{4EA5DDB3-75C4-7539-E7A5-05F2EDC7E481}"/>
              </a:ext>
            </a:extLst>
          </p:cNvPr>
          <p:cNvSpPr/>
          <p:nvPr/>
        </p:nvSpPr>
        <p:spPr>
          <a:xfrm>
            <a:off x="1900140" y="5487474"/>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Rectangle 81">
            <a:extLst>
              <a:ext uri="{FF2B5EF4-FFF2-40B4-BE49-F238E27FC236}">
                <a16:creationId xmlns:a16="http://schemas.microsoft.com/office/drawing/2014/main" id="{147AC3E2-5B3F-174E-29F0-6B7C086D68D9}"/>
              </a:ext>
            </a:extLst>
          </p:cNvPr>
          <p:cNvSpPr/>
          <p:nvPr/>
        </p:nvSpPr>
        <p:spPr>
          <a:xfrm>
            <a:off x="1575568" y="5012557"/>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Rectangle 82">
            <a:extLst>
              <a:ext uri="{FF2B5EF4-FFF2-40B4-BE49-F238E27FC236}">
                <a16:creationId xmlns:a16="http://schemas.microsoft.com/office/drawing/2014/main" id="{BC4215F0-5154-AF47-3BF7-93CC4C90EF8A}"/>
              </a:ext>
            </a:extLst>
          </p:cNvPr>
          <p:cNvSpPr/>
          <p:nvPr/>
        </p:nvSpPr>
        <p:spPr>
          <a:xfrm flipH="1">
            <a:off x="1899689" y="5329894"/>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Rectangle 83">
            <a:extLst>
              <a:ext uri="{FF2B5EF4-FFF2-40B4-BE49-F238E27FC236}">
                <a16:creationId xmlns:a16="http://schemas.microsoft.com/office/drawing/2014/main" id="{F63CE2E1-546F-CA80-CF5D-40930F1B46AF}"/>
              </a:ext>
            </a:extLst>
          </p:cNvPr>
          <p:cNvSpPr/>
          <p:nvPr/>
        </p:nvSpPr>
        <p:spPr>
          <a:xfrm>
            <a:off x="1575568" y="517149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Rectangle 84">
            <a:extLst>
              <a:ext uri="{FF2B5EF4-FFF2-40B4-BE49-F238E27FC236}">
                <a16:creationId xmlns:a16="http://schemas.microsoft.com/office/drawing/2014/main" id="{C1F8D27A-3195-2D9F-7E10-66279FC7E6DF}"/>
              </a:ext>
            </a:extLst>
          </p:cNvPr>
          <p:cNvSpPr/>
          <p:nvPr/>
        </p:nvSpPr>
        <p:spPr>
          <a:xfrm>
            <a:off x="1899689" y="5171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Rectangle 85">
            <a:extLst>
              <a:ext uri="{FF2B5EF4-FFF2-40B4-BE49-F238E27FC236}">
                <a16:creationId xmlns:a16="http://schemas.microsoft.com/office/drawing/2014/main" id="{8BCA468D-6088-A943-7587-9BA10546BA10}"/>
              </a:ext>
            </a:extLst>
          </p:cNvPr>
          <p:cNvSpPr/>
          <p:nvPr/>
        </p:nvSpPr>
        <p:spPr>
          <a:xfrm>
            <a:off x="1900734" y="4847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Rectangle 86">
            <a:extLst>
              <a:ext uri="{FF2B5EF4-FFF2-40B4-BE49-F238E27FC236}">
                <a16:creationId xmlns:a16="http://schemas.microsoft.com/office/drawing/2014/main" id="{C12AA837-903D-DF0F-E441-020EAD796720}"/>
              </a:ext>
            </a:extLst>
          </p:cNvPr>
          <p:cNvSpPr/>
          <p:nvPr/>
        </p:nvSpPr>
        <p:spPr>
          <a:xfrm>
            <a:off x="3829277" y="5483595"/>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Rectangle 87">
            <a:extLst>
              <a:ext uri="{FF2B5EF4-FFF2-40B4-BE49-F238E27FC236}">
                <a16:creationId xmlns:a16="http://schemas.microsoft.com/office/drawing/2014/main" id="{340129D6-2503-F677-DA4B-13B1AD59A12D}"/>
              </a:ext>
            </a:extLst>
          </p:cNvPr>
          <p:cNvSpPr/>
          <p:nvPr/>
        </p:nvSpPr>
        <p:spPr>
          <a:xfrm>
            <a:off x="2870419" y="516488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Rectangle 88">
            <a:extLst>
              <a:ext uri="{FF2B5EF4-FFF2-40B4-BE49-F238E27FC236}">
                <a16:creationId xmlns:a16="http://schemas.microsoft.com/office/drawing/2014/main" id="{82D983BB-9765-C532-3759-B30C38B21829}"/>
              </a:ext>
            </a:extLst>
          </p:cNvPr>
          <p:cNvSpPr/>
          <p:nvPr/>
        </p:nvSpPr>
        <p:spPr>
          <a:xfrm>
            <a:off x="4142372" y="5483652"/>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Rectangle 89">
            <a:extLst>
              <a:ext uri="{FF2B5EF4-FFF2-40B4-BE49-F238E27FC236}">
                <a16:creationId xmlns:a16="http://schemas.microsoft.com/office/drawing/2014/main" id="{E1066EF3-B522-C16C-286D-82822D6224FD}"/>
              </a:ext>
            </a:extLst>
          </p:cNvPr>
          <p:cNvSpPr/>
          <p:nvPr/>
        </p:nvSpPr>
        <p:spPr>
          <a:xfrm>
            <a:off x="2221668" y="5485068"/>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1" name="Rectangle 90">
            <a:extLst>
              <a:ext uri="{FF2B5EF4-FFF2-40B4-BE49-F238E27FC236}">
                <a16:creationId xmlns:a16="http://schemas.microsoft.com/office/drawing/2014/main" id="{ED0D6B6D-776E-FD9C-BCF0-CF4676CD268B}"/>
              </a:ext>
            </a:extLst>
          </p:cNvPr>
          <p:cNvSpPr/>
          <p:nvPr/>
        </p:nvSpPr>
        <p:spPr>
          <a:xfrm>
            <a:off x="1899510" y="4523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Rectangle 91">
            <a:extLst>
              <a:ext uri="{FF2B5EF4-FFF2-40B4-BE49-F238E27FC236}">
                <a16:creationId xmlns:a16="http://schemas.microsoft.com/office/drawing/2014/main" id="{1B07F766-8D7B-196D-35B8-005AE2EAF9C1}"/>
              </a:ext>
            </a:extLst>
          </p:cNvPr>
          <p:cNvSpPr/>
          <p:nvPr/>
        </p:nvSpPr>
        <p:spPr>
          <a:xfrm>
            <a:off x="2870419" y="5487303"/>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Rectangle 92">
            <a:extLst>
              <a:ext uri="{FF2B5EF4-FFF2-40B4-BE49-F238E27FC236}">
                <a16:creationId xmlns:a16="http://schemas.microsoft.com/office/drawing/2014/main" id="{BF77C032-E4BA-E3EA-B835-0C0090F74F3B}"/>
              </a:ext>
            </a:extLst>
          </p:cNvPr>
          <p:cNvSpPr/>
          <p:nvPr/>
        </p:nvSpPr>
        <p:spPr>
          <a:xfrm>
            <a:off x="1900734" y="468569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Rectangle 93">
            <a:extLst>
              <a:ext uri="{FF2B5EF4-FFF2-40B4-BE49-F238E27FC236}">
                <a16:creationId xmlns:a16="http://schemas.microsoft.com/office/drawing/2014/main" id="{3BC95EE7-E0CB-9824-F1DA-13B69CA05455}"/>
              </a:ext>
            </a:extLst>
          </p:cNvPr>
          <p:cNvSpPr/>
          <p:nvPr/>
        </p:nvSpPr>
        <p:spPr>
          <a:xfrm>
            <a:off x="1575568" y="405471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Rectangle 94">
            <a:extLst>
              <a:ext uri="{FF2B5EF4-FFF2-40B4-BE49-F238E27FC236}">
                <a16:creationId xmlns:a16="http://schemas.microsoft.com/office/drawing/2014/main" id="{8EDF9A47-61B1-EF29-DBC1-FAA80476AB7D}"/>
              </a:ext>
            </a:extLst>
          </p:cNvPr>
          <p:cNvSpPr/>
          <p:nvPr/>
        </p:nvSpPr>
        <p:spPr>
          <a:xfrm>
            <a:off x="3193039" y="5483595"/>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Rectangle 95">
            <a:extLst>
              <a:ext uri="{FF2B5EF4-FFF2-40B4-BE49-F238E27FC236}">
                <a16:creationId xmlns:a16="http://schemas.microsoft.com/office/drawing/2014/main" id="{A85333FF-CD30-154A-5151-055D9F108574}"/>
              </a:ext>
            </a:extLst>
          </p:cNvPr>
          <p:cNvSpPr/>
          <p:nvPr/>
        </p:nvSpPr>
        <p:spPr>
          <a:xfrm>
            <a:off x="1575568" y="4379030"/>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Rectangle 96">
            <a:extLst>
              <a:ext uri="{FF2B5EF4-FFF2-40B4-BE49-F238E27FC236}">
                <a16:creationId xmlns:a16="http://schemas.microsoft.com/office/drawing/2014/main" id="{AD9E3761-9ED9-339F-968D-0B78A1A81A93}"/>
              </a:ext>
            </a:extLst>
          </p:cNvPr>
          <p:cNvSpPr/>
          <p:nvPr/>
        </p:nvSpPr>
        <p:spPr>
          <a:xfrm>
            <a:off x="2550951" y="5487303"/>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Rectangle 97">
            <a:extLst>
              <a:ext uri="{FF2B5EF4-FFF2-40B4-BE49-F238E27FC236}">
                <a16:creationId xmlns:a16="http://schemas.microsoft.com/office/drawing/2014/main" id="{98DA4F47-6B59-3B7F-F4C0-03B4BF46858E}"/>
              </a:ext>
            </a:extLst>
          </p:cNvPr>
          <p:cNvSpPr/>
          <p:nvPr/>
        </p:nvSpPr>
        <p:spPr>
          <a:xfrm>
            <a:off x="1899689" y="5009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Rectangle 98">
            <a:extLst>
              <a:ext uri="{FF2B5EF4-FFF2-40B4-BE49-F238E27FC236}">
                <a16:creationId xmlns:a16="http://schemas.microsoft.com/office/drawing/2014/main" id="{1C8D1FB9-B67A-69A3-30F9-D7ADDEF64750}"/>
              </a:ext>
            </a:extLst>
          </p:cNvPr>
          <p:cNvSpPr/>
          <p:nvPr/>
        </p:nvSpPr>
        <p:spPr>
          <a:xfrm>
            <a:off x="1575568" y="4216522"/>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Rectangle 99">
            <a:extLst>
              <a:ext uri="{FF2B5EF4-FFF2-40B4-BE49-F238E27FC236}">
                <a16:creationId xmlns:a16="http://schemas.microsoft.com/office/drawing/2014/main" id="{C777092F-CA26-DD9B-6DB1-B0569C170D19}"/>
              </a:ext>
            </a:extLst>
          </p:cNvPr>
          <p:cNvSpPr/>
          <p:nvPr/>
        </p:nvSpPr>
        <p:spPr>
          <a:xfrm>
            <a:off x="1575568" y="454081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Rectangle 100">
            <a:extLst>
              <a:ext uri="{FF2B5EF4-FFF2-40B4-BE49-F238E27FC236}">
                <a16:creationId xmlns:a16="http://schemas.microsoft.com/office/drawing/2014/main" id="{5D492F5D-B2D2-5ECA-60D5-0396CB26C056}"/>
              </a:ext>
            </a:extLst>
          </p:cNvPr>
          <p:cNvSpPr/>
          <p:nvPr/>
        </p:nvSpPr>
        <p:spPr>
          <a:xfrm>
            <a:off x="1575568" y="4701452"/>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Rectangle 101">
            <a:extLst>
              <a:ext uri="{FF2B5EF4-FFF2-40B4-BE49-F238E27FC236}">
                <a16:creationId xmlns:a16="http://schemas.microsoft.com/office/drawing/2014/main" id="{966101AE-5BCE-7AEE-2450-2159FB0C6051}"/>
              </a:ext>
            </a:extLst>
          </p:cNvPr>
          <p:cNvSpPr/>
          <p:nvPr/>
        </p:nvSpPr>
        <p:spPr>
          <a:xfrm>
            <a:off x="1575568" y="389669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Rectangle 102">
            <a:extLst>
              <a:ext uri="{FF2B5EF4-FFF2-40B4-BE49-F238E27FC236}">
                <a16:creationId xmlns:a16="http://schemas.microsoft.com/office/drawing/2014/main" id="{84B1FB51-6E96-97CA-2298-436BAE47A2D2}"/>
              </a:ext>
            </a:extLst>
          </p:cNvPr>
          <p:cNvSpPr/>
          <p:nvPr/>
        </p:nvSpPr>
        <p:spPr>
          <a:xfrm>
            <a:off x="1573729" y="4854303"/>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Rectangle 103">
            <a:extLst>
              <a:ext uri="{FF2B5EF4-FFF2-40B4-BE49-F238E27FC236}">
                <a16:creationId xmlns:a16="http://schemas.microsoft.com/office/drawing/2014/main" id="{DD523F00-24D5-ACAB-F713-A856F5524771}"/>
              </a:ext>
            </a:extLst>
          </p:cNvPr>
          <p:cNvSpPr/>
          <p:nvPr/>
        </p:nvSpPr>
        <p:spPr>
          <a:xfrm>
            <a:off x="7353806" y="5502645"/>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Rectangle 104">
            <a:extLst>
              <a:ext uri="{FF2B5EF4-FFF2-40B4-BE49-F238E27FC236}">
                <a16:creationId xmlns:a16="http://schemas.microsoft.com/office/drawing/2014/main" id="{C2C6E058-8DBF-110F-5B83-244D25F24768}"/>
              </a:ext>
            </a:extLst>
          </p:cNvPr>
          <p:cNvSpPr/>
          <p:nvPr/>
        </p:nvSpPr>
        <p:spPr>
          <a:xfrm>
            <a:off x="2873571" y="5326358"/>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Rectangle 105">
            <a:extLst>
              <a:ext uri="{FF2B5EF4-FFF2-40B4-BE49-F238E27FC236}">
                <a16:creationId xmlns:a16="http://schemas.microsoft.com/office/drawing/2014/main" id="{6BEEDBC3-D059-6790-0508-1FDC705B1273}"/>
              </a:ext>
            </a:extLst>
          </p:cNvPr>
          <p:cNvSpPr/>
          <p:nvPr/>
        </p:nvSpPr>
        <p:spPr>
          <a:xfrm>
            <a:off x="2550951" y="5331824"/>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Rectangle 106">
            <a:extLst>
              <a:ext uri="{FF2B5EF4-FFF2-40B4-BE49-F238E27FC236}">
                <a16:creationId xmlns:a16="http://schemas.microsoft.com/office/drawing/2014/main" id="{EC3AD246-2A78-B11A-1500-2E0228495D1D}"/>
              </a:ext>
            </a:extLst>
          </p:cNvPr>
          <p:cNvSpPr/>
          <p:nvPr/>
        </p:nvSpPr>
        <p:spPr>
          <a:xfrm>
            <a:off x="2550950" y="517741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Rectangle 107">
            <a:extLst>
              <a:ext uri="{FF2B5EF4-FFF2-40B4-BE49-F238E27FC236}">
                <a16:creationId xmlns:a16="http://schemas.microsoft.com/office/drawing/2014/main" id="{59040779-75E5-357B-0D65-65513B0B576A}"/>
              </a:ext>
            </a:extLst>
          </p:cNvPr>
          <p:cNvSpPr/>
          <p:nvPr/>
        </p:nvSpPr>
        <p:spPr>
          <a:xfrm>
            <a:off x="2221667" y="5325474"/>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AD53D4C7-88F8-4F32-B7FF-DB4C6F8C8BC1}"/>
                  </a:ext>
                </a:extLst>
              </p:cNvPr>
              <p:cNvSpPr txBox="1"/>
              <p:nvPr/>
            </p:nvSpPr>
            <p:spPr>
              <a:xfrm>
                <a:off x="3962590" y="5912811"/>
                <a:ext cx="2247452" cy="369332"/>
              </a:xfrm>
              <a:prstGeom prst="rect">
                <a:avLst/>
              </a:prstGeom>
              <a:noFill/>
            </p:spPr>
            <p:txBody>
              <a:bodyPr wrap="square" rtlCol="0">
                <a:spAutoFit/>
              </a:bodyPr>
              <a:lstStyle/>
              <a:p>
                <a:r>
                  <a:rPr lang="en-AU" dirty="0"/>
                  <a:t>Sampling period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𝑡</m:t>
                    </m:r>
                    <m:r>
                      <a:rPr lang="en-AU" b="0" i="1" smtClean="0">
                        <a:latin typeface="Cambria Math" panose="02040503050406030204" pitchFamily="18" charset="0"/>
                      </a:rPr>
                      <m:t>)</m:t>
                    </m:r>
                  </m:oMath>
                </a14:m>
                <a:endParaRPr lang="en-AU" dirty="0"/>
              </a:p>
            </p:txBody>
          </p:sp>
        </mc:Choice>
        <mc:Fallback xmlns="">
          <p:sp>
            <p:nvSpPr>
              <p:cNvPr id="109" name="TextBox 108">
                <a:extLst>
                  <a:ext uri="{FF2B5EF4-FFF2-40B4-BE49-F238E27FC236}">
                    <a16:creationId xmlns:a16="http://schemas.microsoft.com/office/drawing/2014/main" id="{AD53D4C7-88F8-4F32-B7FF-DB4C6F8C8BC1}"/>
                  </a:ext>
                </a:extLst>
              </p:cNvPr>
              <p:cNvSpPr txBox="1">
                <a:spLocks noRot="1" noChangeAspect="1" noMove="1" noResize="1" noEditPoints="1" noAdjustHandles="1" noChangeArrowheads="1" noChangeShapeType="1" noTextEdit="1"/>
              </p:cNvSpPr>
              <p:nvPr/>
            </p:nvSpPr>
            <p:spPr>
              <a:xfrm>
                <a:off x="3962590" y="5912811"/>
                <a:ext cx="2247452" cy="369332"/>
              </a:xfrm>
              <a:prstGeom prst="rect">
                <a:avLst/>
              </a:prstGeom>
              <a:blipFill>
                <a:blip r:embed="rId6"/>
                <a:stretch>
                  <a:fillRect l="-2168" t="-8197" b="-2623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CF4CB2E3-9415-AE5A-EDAE-B50174AA268B}"/>
                  </a:ext>
                </a:extLst>
              </p:cNvPr>
              <p:cNvSpPr txBox="1"/>
              <p:nvPr/>
            </p:nvSpPr>
            <p:spPr>
              <a:xfrm>
                <a:off x="7360302" y="3659260"/>
                <a:ext cx="2830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solidFill>
                                <a:schemeClr val="accent3">
                                  <a:lumMod val="75000"/>
                                </a:schemeClr>
                              </a:solidFill>
                              <a:latin typeface="Cambria Math" panose="02040503050406030204" pitchFamily="18" charset="0"/>
                            </a:rPr>
                          </m:ctrlPr>
                        </m:sSubPr>
                        <m:e>
                          <m:r>
                            <a:rPr lang="en-AU" b="0" i="1" smtClean="0">
                              <a:solidFill>
                                <a:schemeClr val="accent3">
                                  <a:lumMod val="75000"/>
                                </a:schemeClr>
                              </a:solidFill>
                              <a:latin typeface="Cambria Math" panose="02040503050406030204" pitchFamily="18" charset="0"/>
                            </a:rPr>
                            <m:t>𝑇</m:t>
                          </m:r>
                        </m:e>
                        <m:sub>
                          <m:r>
                            <a:rPr lang="en-AU" b="0" i="1" smtClean="0">
                              <a:solidFill>
                                <a:schemeClr val="accent3">
                                  <a:lumMod val="75000"/>
                                </a:schemeClr>
                              </a:solidFill>
                              <a:latin typeface="Cambria Math" panose="02040503050406030204" pitchFamily="18" charset="0"/>
                            </a:rPr>
                            <m:t>𝐸</m:t>
                          </m:r>
                        </m:sub>
                      </m:sSub>
                    </m:oMath>
                  </m:oMathPara>
                </a14:m>
                <a:endParaRPr lang="en-AU" dirty="0">
                  <a:solidFill>
                    <a:schemeClr val="accent3">
                      <a:lumMod val="75000"/>
                    </a:schemeClr>
                  </a:solidFill>
                </a:endParaRPr>
              </a:p>
            </p:txBody>
          </p:sp>
        </mc:Choice>
        <mc:Fallback xmlns="">
          <p:sp>
            <p:nvSpPr>
              <p:cNvPr id="110" name="TextBox 109">
                <a:extLst>
                  <a:ext uri="{FF2B5EF4-FFF2-40B4-BE49-F238E27FC236}">
                    <a16:creationId xmlns:a16="http://schemas.microsoft.com/office/drawing/2014/main" id="{CF4CB2E3-9415-AE5A-EDAE-B50174AA268B}"/>
                  </a:ext>
                </a:extLst>
              </p:cNvPr>
              <p:cNvSpPr txBox="1">
                <a:spLocks noRot="1" noChangeAspect="1" noMove="1" noResize="1" noEditPoints="1" noAdjustHandles="1" noChangeArrowheads="1" noChangeShapeType="1" noTextEdit="1"/>
              </p:cNvSpPr>
              <p:nvPr/>
            </p:nvSpPr>
            <p:spPr>
              <a:xfrm>
                <a:off x="7360302" y="3659260"/>
                <a:ext cx="283026" cy="276999"/>
              </a:xfrm>
              <a:prstGeom prst="rect">
                <a:avLst/>
              </a:prstGeom>
              <a:blipFill>
                <a:blip r:embed="rId7"/>
                <a:stretch>
                  <a:fillRect l="-19149" r="-4255" b="-13043"/>
                </a:stretch>
              </a:blipFill>
            </p:spPr>
            <p:txBody>
              <a:bodyPr/>
              <a:lstStyle/>
              <a:p>
                <a:r>
                  <a:rPr lang="en-AU">
                    <a:noFill/>
                  </a:rPr>
                  <a:t> </a:t>
                </a:r>
              </a:p>
            </p:txBody>
          </p:sp>
        </mc:Fallback>
      </mc:AlternateContent>
      <p:sp>
        <p:nvSpPr>
          <p:cNvPr id="111" name="Rectangle 110">
            <a:extLst>
              <a:ext uri="{FF2B5EF4-FFF2-40B4-BE49-F238E27FC236}">
                <a16:creationId xmlns:a16="http://schemas.microsoft.com/office/drawing/2014/main" id="{B7BF9A5D-7CC9-6F14-061B-F6336D669D9A}"/>
              </a:ext>
            </a:extLst>
          </p:cNvPr>
          <p:cNvSpPr/>
          <p:nvPr/>
        </p:nvSpPr>
        <p:spPr>
          <a:xfrm>
            <a:off x="3495656" y="3659260"/>
            <a:ext cx="306000" cy="2046386"/>
          </a:xfrm>
          <a:prstGeom prst="rect">
            <a:avLst/>
          </a:prstGeom>
          <a:solidFill>
            <a:schemeClr val="bg1">
              <a:lumMod val="5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Rectangle 111">
            <a:extLst>
              <a:ext uri="{FF2B5EF4-FFF2-40B4-BE49-F238E27FC236}">
                <a16:creationId xmlns:a16="http://schemas.microsoft.com/office/drawing/2014/main" id="{90495FCA-EC45-2E3F-1BB2-57DA35CDFECD}"/>
              </a:ext>
            </a:extLst>
          </p:cNvPr>
          <p:cNvSpPr/>
          <p:nvPr/>
        </p:nvSpPr>
        <p:spPr>
          <a:xfrm>
            <a:off x="5400387" y="3664975"/>
            <a:ext cx="306000" cy="2046386"/>
          </a:xfrm>
          <a:prstGeom prst="rect">
            <a:avLst/>
          </a:prstGeom>
          <a:solidFill>
            <a:schemeClr val="bg1">
              <a:lumMod val="5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Rectangle 112">
            <a:extLst>
              <a:ext uri="{FF2B5EF4-FFF2-40B4-BE49-F238E27FC236}">
                <a16:creationId xmlns:a16="http://schemas.microsoft.com/office/drawing/2014/main" id="{A561611B-990B-62F1-8788-AFAA69243195}"/>
              </a:ext>
            </a:extLst>
          </p:cNvPr>
          <p:cNvSpPr/>
          <p:nvPr/>
        </p:nvSpPr>
        <p:spPr>
          <a:xfrm>
            <a:off x="5081069" y="3662591"/>
            <a:ext cx="306000" cy="2046386"/>
          </a:xfrm>
          <a:prstGeom prst="rect">
            <a:avLst/>
          </a:prstGeom>
          <a:solidFill>
            <a:schemeClr val="bg1">
              <a:lumMod val="5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Rectangle 113">
            <a:extLst>
              <a:ext uri="{FF2B5EF4-FFF2-40B4-BE49-F238E27FC236}">
                <a16:creationId xmlns:a16="http://schemas.microsoft.com/office/drawing/2014/main" id="{96B037DA-D1F3-F757-28FA-2C71BB85187D}"/>
              </a:ext>
            </a:extLst>
          </p:cNvPr>
          <p:cNvSpPr/>
          <p:nvPr/>
        </p:nvSpPr>
        <p:spPr>
          <a:xfrm>
            <a:off x="4760530" y="3664083"/>
            <a:ext cx="306000" cy="2046386"/>
          </a:xfrm>
          <a:prstGeom prst="rect">
            <a:avLst/>
          </a:prstGeom>
          <a:solidFill>
            <a:schemeClr val="bg1">
              <a:lumMod val="5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Rectangle 114">
            <a:extLst>
              <a:ext uri="{FF2B5EF4-FFF2-40B4-BE49-F238E27FC236}">
                <a16:creationId xmlns:a16="http://schemas.microsoft.com/office/drawing/2014/main" id="{B878537B-3BA0-6F17-293E-5921A89D597C}"/>
              </a:ext>
            </a:extLst>
          </p:cNvPr>
          <p:cNvSpPr/>
          <p:nvPr/>
        </p:nvSpPr>
        <p:spPr>
          <a:xfrm>
            <a:off x="4440004" y="3660210"/>
            <a:ext cx="306000" cy="2046386"/>
          </a:xfrm>
          <a:prstGeom prst="rect">
            <a:avLst/>
          </a:prstGeom>
          <a:solidFill>
            <a:schemeClr val="bg1">
              <a:lumMod val="5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Rectangle 115">
            <a:extLst>
              <a:ext uri="{FF2B5EF4-FFF2-40B4-BE49-F238E27FC236}">
                <a16:creationId xmlns:a16="http://schemas.microsoft.com/office/drawing/2014/main" id="{AB235BDD-50F3-D1D4-3276-C789728428D4}"/>
              </a:ext>
            </a:extLst>
          </p:cNvPr>
          <p:cNvSpPr/>
          <p:nvPr/>
        </p:nvSpPr>
        <p:spPr>
          <a:xfrm>
            <a:off x="6693874" y="3664975"/>
            <a:ext cx="306000" cy="2046386"/>
          </a:xfrm>
          <a:prstGeom prst="rect">
            <a:avLst/>
          </a:prstGeom>
          <a:solidFill>
            <a:schemeClr val="bg1">
              <a:lumMod val="5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Rectangle 116">
            <a:extLst>
              <a:ext uri="{FF2B5EF4-FFF2-40B4-BE49-F238E27FC236}">
                <a16:creationId xmlns:a16="http://schemas.microsoft.com/office/drawing/2014/main" id="{7419105C-C906-8A11-29D3-C97C2A4CF03E}"/>
              </a:ext>
            </a:extLst>
          </p:cNvPr>
          <p:cNvSpPr/>
          <p:nvPr/>
        </p:nvSpPr>
        <p:spPr>
          <a:xfrm>
            <a:off x="7019709" y="3664975"/>
            <a:ext cx="306000" cy="2046386"/>
          </a:xfrm>
          <a:prstGeom prst="rect">
            <a:avLst/>
          </a:prstGeom>
          <a:solidFill>
            <a:schemeClr val="bg1">
              <a:lumMod val="5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Rectangle 117">
            <a:extLst>
              <a:ext uri="{FF2B5EF4-FFF2-40B4-BE49-F238E27FC236}">
                <a16:creationId xmlns:a16="http://schemas.microsoft.com/office/drawing/2014/main" id="{74849FB1-C5B6-CD61-B5B9-9EE12268D615}"/>
              </a:ext>
            </a:extLst>
          </p:cNvPr>
          <p:cNvSpPr/>
          <p:nvPr/>
        </p:nvSpPr>
        <p:spPr>
          <a:xfrm>
            <a:off x="6369246" y="3664975"/>
            <a:ext cx="306000" cy="2046386"/>
          </a:xfrm>
          <a:prstGeom prst="rect">
            <a:avLst/>
          </a:prstGeom>
          <a:solidFill>
            <a:schemeClr val="accent5">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Rectangle 118">
            <a:extLst>
              <a:ext uri="{FF2B5EF4-FFF2-40B4-BE49-F238E27FC236}">
                <a16:creationId xmlns:a16="http://schemas.microsoft.com/office/drawing/2014/main" id="{9230C3E3-C1A0-ACBA-9F7A-29D6F59A8F83}"/>
              </a:ext>
            </a:extLst>
          </p:cNvPr>
          <p:cNvSpPr/>
          <p:nvPr/>
        </p:nvSpPr>
        <p:spPr>
          <a:xfrm>
            <a:off x="6043978" y="3664972"/>
            <a:ext cx="306000" cy="2046386"/>
          </a:xfrm>
          <a:prstGeom prst="rect">
            <a:avLst/>
          </a:prstGeom>
          <a:solidFill>
            <a:schemeClr val="bg1">
              <a:lumMod val="5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0" name="Rectangle 119">
            <a:extLst>
              <a:ext uri="{FF2B5EF4-FFF2-40B4-BE49-F238E27FC236}">
                <a16:creationId xmlns:a16="http://schemas.microsoft.com/office/drawing/2014/main" id="{D5B4E08D-4705-667B-F5B8-EF14CF871593}"/>
              </a:ext>
            </a:extLst>
          </p:cNvPr>
          <p:cNvSpPr/>
          <p:nvPr/>
        </p:nvSpPr>
        <p:spPr>
          <a:xfrm>
            <a:off x="5721310" y="3662590"/>
            <a:ext cx="306000" cy="2046386"/>
          </a:xfrm>
          <a:prstGeom prst="rect">
            <a:avLst/>
          </a:prstGeom>
          <a:solidFill>
            <a:schemeClr val="bg1">
              <a:lumMod val="5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334E4FBC-A54D-315B-8D9C-AFC1993FA4C8}"/>
                  </a:ext>
                </a:extLst>
              </p:cNvPr>
              <p:cNvSpPr txBox="1"/>
              <p:nvPr/>
            </p:nvSpPr>
            <p:spPr>
              <a:xfrm>
                <a:off x="3524076" y="3671302"/>
                <a:ext cx="2615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𝑇</m:t>
                          </m:r>
                        </m:e>
                        <m:sub>
                          <m:r>
                            <a:rPr lang="en-AU" b="0" i="1" smtClean="0">
                              <a:latin typeface="Cambria Math" panose="02040503050406030204" pitchFamily="18" charset="0"/>
                            </a:rPr>
                            <m:t>1</m:t>
                          </m:r>
                        </m:sub>
                      </m:sSub>
                    </m:oMath>
                  </m:oMathPara>
                </a14:m>
                <a:endParaRPr lang="en-AU" dirty="0"/>
              </a:p>
            </p:txBody>
          </p:sp>
        </mc:Choice>
        <mc:Fallback xmlns="">
          <p:sp>
            <p:nvSpPr>
              <p:cNvPr id="121" name="TextBox 120">
                <a:extLst>
                  <a:ext uri="{FF2B5EF4-FFF2-40B4-BE49-F238E27FC236}">
                    <a16:creationId xmlns:a16="http://schemas.microsoft.com/office/drawing/2014/main" id="{334E4FBC-A54D-315B-8D9C-AFC1993FA4C8}"/>
                  </a:ext>
                </a:extLst>
              </p:cNvPr>
              <p:cNvSpPr txBox="1">
                <a:spLocks noRot="1" noChangeAspect="1" noMove="1" noResize="1" noEditPoints="1" noAdjustHandles="1" noChangeArrowheads="1" noChangeShapeType="1" noTextEdit="1"/>
              </p:cNvSpPr>
              <p:nvPr/>
            </p:nvSpPr>
            <p:spPr>
              <a:xfrm>
                <a:off x="3524076" y="3671302"/>
                <a:ext cx="261545" cy="276999"/>
              </a:xfrm>
              <a:prstGeom prst="rect">
                <a:avLst/>
              </a:prstGeom>
              <a:blipFill>
                <a:blip r:embed="rId8"/>
                <a:stretch>
                  <a:fillRect l="-20930" r="-9302" b="-130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8B0D9922-157D-9014-ACF9-575D9ADF2627}"/>
                  </a:ext>
                </a:extLst>
              </p:cNvPr>
              <p:cNvSpPr txBox="1"/>
              <p:nvPr/>
            </p:nvSpPr>
            <p:spPr>
              <a:xfrm>
                <a:off x="4463808" y="3674217"/>
                <a:ext cx="2668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𝑇</m:t>
                          </m:r>
                        </m:e>
                        <m:sub>
                          <m:r>
                            <a:rPr lang="en-AU" b="0" i="1" smtClean="0">
                              <a:latin typeface="Cambria Math" panose="02040503050406030204" pitchFamily="18" charset="0"/>
                            </a:rPr>
                            <m:t>2</m:t>
                          </m:r>
                        </m:sub>
                      </m:sSub>
                    </m:oMath>
                  </m:oMathPara>
                </a14:m>
                <a:endParaRPr lang="en-AU" dirty="0"/>
              </a:p>
            </p:txBody>
          </p:sp>
        </mc:Choice>
        <mc:Fallback xmlns="">
          <p:sp>
            <p:nvSpPr>
              <p:cNvPr id="122" name="TextBox 121">
                <a:extLst>
                  <a:ext uri="{FF2B5EF4-FFF2-40B4-BE49-F238E27FC236}">
                    <a16:creationId xmlns:a16="http://schemas.microsoft.com/office/drawing/2014/main" id="{8B0D9922-157D-9014-ACF9-575D9ADF2627}"/>
                  </a:ext>
                </a:extLst>
              </p:cNvPr>
              <p:cNvSpPr txBox="1">
                <a:spLocks noRot="1" noChangeAspect="1" noMove="1" noResize="1" noEditPoints="1" noAdjustHandles="1" noChangeArrowheads="1" noChangeShapeType="1" noTextEdit="1"/>
              </p:cNvSpPr>
              <p:nvPr/>
            </p:nvSpPr>
            <p:spPr>
              <a:xfrm>
                <a:off x="4463808" y="3674217"/>
                <a:ext cx="266868" cy="276999"/>
              </a:xfrm>
              <a:prstGeom prst="rect">
                <a:avLst/>
              </a:prstGeom>
              <a:blipFill>
                <a:blip r:embed="rId9"/>
                <a:stretch>
                  <a:fillRect l="-20455" r="-9091" b="-1555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6D8E957C-AE68-983D-CBAB-A71E3CEA7018}"/>
                  </a:ext>
                </a:extLst>
              </p:cNvPr>
              <p:cNvSpPr txBox="1"/>
              <p:nvPr/>
            </p:nvSpPr>
            <p:spPr>
              <a:xfrm>
                <a:off x="4784711" y="3668023"/>
                <a:ext cx="2668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𝑇</m:t>
                          </m:r>
                        </m:e>
                        <m:sub>
                          <m:r>
                            <a:rPr lang="en-AU" b="0" i="1" smtClean="0">
                              <a:latin typeface="Cambria Math" panose="02040503050406030204" pitchFamily="18" charset="0"/>
                            </a:rPr>
                            <m:t>3</m:t>
                          </m:r>
                        </m:sub>
                      </m:sSub>
                    </m:oMath>
                  </m:oMathPara>
                </a14:m>
                <a:endParaRPr lang="en-AU" dirty="0"/>
              </a:p>
            </p:txBody>
          </p:sp>
        </mc:Choice>
        <mc:Fallback xmlns="">
          <p:sp>
            <p:nvSpPr>
              <p:cNvPr id="123" name="TextBox 122">
                <a:extLst>
                  <a:ext uri="{FF2B5EF4-FFF2-40B4-BE49-F238E27FC236}">
                    <a16:creationId xmlns:a16="http://schemas.microsoft.com/office/drawing/2014/main" id="{6D8E957C-AE68-983D-CBAB-A71E3CEA7018}"/>
                  </a:ext>
                </a:extLst>
              </p:cNvPr>
              <p:cNvSpPr txBox="1">
                <a:spLocks noRot="1" noChangeAspect="1" noMove="1" noResize="1" noEditPoints="1" noAdjustHandles="1" noChangeArrowheads="1" noChangeShapeType="1" noTextEdit="1"/>
              </p:cNvSpPr>
              <p:nvPr/>
            </p:nvSpPr>
            <p:spPr>
              <a:xfrm>
                <a:off x="4784711" y="3668023"/>
                <a:ext cx="266868" cy="276999"/>
              </a:xfrm>
              <a:prstGeom prst="rect">
                <a:avLst/>
              </a:prstGeom>
              <a:blipFill>
                <a:blip r:embed="rId10"/>
                <a:stretch>
                  <a:fillRect l="-22727" r="-9091" b="-1555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018046CB-5BBF-F700-89BF-FE71B4374F75}"/>
                  </a:ext>
                </a:extLst>
              </p:cNvPr>
              <p:cNvSpPr txBox="1"/>
              <p:nvPr/>
            </p:nvSpPr>
            <p:spPr>
              <a:xfrm>
                <a:off x="5098647" y="3668023"/>
                <a:ext cx="2615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𝑇</m:t>
                          </m:r>
                        </m:e>
                        <m:sub>
                          <m:r>
                            <a:rPr lang="en-AU" b="0" i="1" smtClean="0">
                              <a:latin typeface="Cambria Math" panose="02040503050406030204" pitchFamily="18" charset="0"/>
                            </a:rPr>
                            <m:t>4</m:t>
                          </m:r>
                        </m:sub>
                      </m:sSub>
                    </m:oMath>
                  </m:oMathPara>
                </a14:m>
                <a:endParaRPr lang="en-AU" dirty="0"/>
              </a:p>
            </p:txBody>
          </p:sp>
        </mc:Choice>
        <mc:Fallback xmlns="">
          <p:sp>
            <p:nvSpPr>
              <p:cNvPr id="124" name="TextBox 123">
                <a:extLst>
                  <a:ext uri="{FF2B5EF4-FFF2-40B4-BE49-F238E27FC236}">
                    <a16:creationId xmlns:a16="http://schemas.microsoft.com/office/drawing/2014/main" id="{018046CB-5BBF-F700-89BF-FE71B4374F75}"/>
                  </a:ext>
                </a:extLst>
              </p:cNvPr>
              <p:cNvSpPr txBox="1">
                <a:spLocks noRot="1" noChangeAspect="1" noMove="1" noResize="1" noEditPoints="1" noAdjustHandles="1" noChangeArrowheads="1" noChangeShapeType="1" noTextEdit="1"/>
              </p:cNvSpPr>
              <p:nvPr/>
            </p:nvSpPr>
            <p:spPr>
              <a:xfrm>
                <a:off x="5098647" y="3668023"/>
                <a:ext cx="261545" cy="276999"/>
              </a:xfrm>
              <a:prstGeom prst="rect">
                <a:avLst/>
              </a:prstGeom>
              <a:blipFill>
                <a:blip r:embed="rId11"/>
                <a:stretch>
                  <a:fillRect l="-20930" r="-9302" b="-1555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8DAFD90F-2EE2-4A28-2245-9E5CE53AD21B}"/>
                  </a:ext>
                </a:extLst>
              </p:cNvPr>
              <p:cNvSpPr txBox="1"/>
              <p:nvPr/>
            </p:nvSpPr>
            <p:spPr>
              <a:xfrm>
                <a:off x="5424369" y="3669507"/>
                <a:ext cx="2668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𝑇</m:t>
                          </m:r>
                        </m:e>
                        <m:sub>
                          <m:r>
                            <a:rPr lang="en-AU" b="0" i="1" smtClean="0">
                              <a:latin typeface="Cambria Math" panose="02040503050406030204" pitchFamily="18" charset="0"/>
                            </a:rPr>
                            <m:t>5</m:t>
                          </m:r>
                        </m:sub>
                      </m:sSub>
                    </m:oMath>
                  </m:oMathPara>
                </a14:m>
                <a:endParaRPr lang="en-AU" dirty="0"/>
              </a:p>
            </p:txBody>
          </p:sp>
        </mc:Choice>
        <mc:Fallback xmlns="">
          <p:sp>
            <p:nvSpPr>
              <p:cNvPr id="125" name="TextBox 124">
                <a:extLst>
                  <a:ext uri="{FF2B5EF4-FFF2-40B4-BE49-F238E27FC236}">
                    <a16:creationId xmlns:a16="http://schemas.microsoft.com/office/drawing/2014/main" id="{8DAFD90F-2EE2-4A28-2245-9E5CE53AD21B}"/>
                  </a:ext>
                </a:extLst>
              </p:cNvPr>
              <p:cNvSpPr txBox="1">
                <a:spLocks noRot="1" noChangeAspect="1" noMove="1" noResize="1" noEditPoints="1" noAdjustHandles="1" noChangeArrowheads="1" noChangeShapeType="1" noTextEdit="1"/>
              </p:cNvSpPr>
              <p:nvPr/>
            </p:nvSpPr>
            <p:spPr>
              <a:xfrm>
                <a:off x="5424369" y="3669507"/>
                <a:ext cx="266868" cy="276999"/>
              </a:xfrm>
              <a:prstGeom prst="rect">
                <a:avLst/>
              </a:prstGeom>
              <a:blipFill>
                <a:blip r:embed="rId12"/>
                <a:stretch>
                  <a:fillRect l="-22727" r="-9091" b="-1555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1AB97AC6-E06E-9738-1057-9D425460A2F4}"/>
                  </a:ext>
                </a:extLst>
              </p:cNvPr>
              <p:cNvSpPr txBox="1"/>
              <p:nvPr/>
            </p:nvSpPr>
            <p:spPr>
              <a:xfrm>
                <a:off x="5742447" y="3668022"/>
                <a:ext cx="2668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𝑇</m:t>
                          </m:r>
                        </m:e>
                        <m:sub>
                          <m:r>
                            <a:rPr lang="en-AU" b="0" i="1" smtClean="0">
                              <a:latin typeface="Cambria Math" panose="02040503050406030204" pitchFamily="18" charset="0"/>
                            </a:rPr>
                            <m:t>6</m:t>
                          </m:r>
                        </m:sub>
                      </m:sSub>
                    </m:oMath>
                  </m:oMathPara>
                </a14:m>
                <a:endParaRPr lang="en-AU" dirty="0"/>
              </a:p>
            </p:txBody>
          </p:sp>
        </mc:Choice>
        <mc:Fallback xmlns="">
          <p:sp>
            <p:nvSpPr>
              <p:cNvPr id="126" name="TextBox 125">
                <a:extLst>
                  <a:ext uri="{FF2B5EF4-FFF2-40B4-BE49-F238E27FC236}">
                    <a16:creationId xmlns:a16="http://schemas.microsoft.com/office/drawing/2014/main" id="{1AB97AC6-E06E-9738-1057-9D425460A2F4}"/>
                  </a:ext>
                </a:extLst>
              </p:cNvPr>
              <p:cNvSpPr txBox="1">
                <a:spLocks noRot="1" noChangeAspect="1" noMove="1" noResize="1" noEditPoints="1" noAdjustHandles="1" noChangeArrowheads="1" noChangeShapeType="1" noTextEdit="1"/>
              </p:cNvSpPr>
              <p:nvPr/>
            </p:nvSpPr>
            <p:spPr>
              <a:xfrm>
                <a:off x="5742447" y="3668022"/>
                <a:ext cx="266868" cy="276999"/>
              </a:xfrm>
              <a:prstGeom prst="rect">
                <a:avLst/>
              </a:prstGeom>
              <a:blipFill>
                <a:blip r:embed="rId13"/>
                <a:stretch>
                  <a:fillRect l="-20455" r="-9091" b="-1555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BD26E1DA-57A3-9060-98A4-3E7D6C1E8635}"/>
                  </a:ext>
                </a:extLst>
              </p:cNvPr>
              <p:cNvSpPr txBox="1"/>
              <p:nvPr/>
            </p:nvSpPr>
            <p:spPr>
              <a:xfrm>
                <a:off x="6062539" y="3668021"/>
                <a:ext cx="2668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𝑇</m:t>
                          </m:r>
                        </m:e>
                        <m:sub>
                          <m:r>
                            <a:rPr lang="en-AU" b="0" i="1" smtClean="0">
                              <a:latin typeface="Cambria Math" panose="02040503050406030204" pitchFamily="18" charset="0"/>
                            </a:rPr>
                            <m:t>7</m:t>
                          </m:r>
                        </m:sub>
                      </m:sSub>
                    </m:oMath>
                  </m:oMathPara>
                </a14:m>
                <a:endParaRPr lang="en-AU" dirty="0"/>
              </a:p>
            </p:txBody>
          </p:sp>
        </mc:Choice>
        <mc:Fallback xmlns="">
          <p:sp>
            <p:nvSpPr>
              <p:cNvPr id="127" name="TextBox 126">
                <a:extLst>
                  <a:ext uri="{FF2B5EF4-FFF2-40B4-BE49-F238E27FC236}">
                    <a16:creationId xmlns:a16="http://schemas.microsoft.com/office/drawing/2014/main" id="{BD26E1DA-57A3-9060-98A4-3E7D6C1E8635}"/>
                  </a:ext>
                </a:extLst>
              </p:cNvPr>
              <p:cNvSpPr txBox="1">
                <a:spLocks noRot="1" noChangeAspect="1" noMove="1" noResize="1" noEditPoints="1" noAdjustHandles="1" noChangeArrowheads="1" noChangeShapeType="1" noTextEdit="1"/>
              </p:cNvSpPr>
              <p:nvPr/>
            </p:nvSpPr>
            <p:spPr>
              <a:xfrm>
                <a:off x="6062539" y="3668021"/>
                <a:ext cx="266868" cy="276999"/>
              </a:xfrm>
              <a:prstGeom prst="rect">
                <a:avLst/>
              </a:prstGeom>
              <a:blipFill>
                <a:blip r:embed="rId14"/>
                <a:stretch>
                  <a:fillRect l="-23256" r="-11628" b="-1555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761E5D6F-ACEA-1454-24BC-BF5795DCED79}"/>
                  </a:ext>
                </a:extLst>
              </p:cNvPr>
              <p:cNvSpPr txBox="1"/>
              <p:nvPr/>
            </p:nvSpPr>
            <p:spPr>
              <a:xfrm>
                <a:off x="6713128" y="3668020"/>
                <a:ext cx="2615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𝑇</m:t>
                          </m:r>
                        </m:e>
                        <m:sub>
                          <m:r>
                            <a:rPr lang="en-AU" b="0" i="1" smtClean="0">
                              <a:latin typeface="Cambria Math" panose="02040503050406030204" pitchFamily="18" charset="0"/>
                            </a:rPr>
                            <m:t>9</m:t>
                          </m:r>
                        </m:sub>
                      </m:sSub>
                    </m:oMath>
                  </m:oMathPara>
                </a14:m>
                <a:endParaRPr lang="en-AU" dirty="0"/>
              </a:p>
            </p:txBody>
          </p:sp>
        </mc:Choice>
        <mc:Fallback xmlns="">
          <p:sp>
            <p:nvSpPr>
              <p:cNvPr id="128" name="TextBox 127">
                <a:extLst>
                  <a:ext uri="{FF2B5EF4-FFF2-40B4-BE49-F238E27FC236}">
                    <a16:creationId xmlns:a16="http://schemas.microsoft.com/office/drawing/2014/main" id="{761E5D6F-ACEA-1454-24BC-BF5795DCED79}"/>
                  </a:ext>
                </a:extLst>
              </p:cNvPr>
              <p:cNvSpPr txBox="1">
                <a:spLocks noRot="1" noChangeAspect="1" noMove="1" noResize="1" noEditPoints="1" noAdjustHandles="1" noChangeArrowheads="1" noChangeShapeType="1" noTextEdit="1"/>
              </p:cNvSpPr>
              <p:nvPr/>
            </p:nvSpPr>
            <p:spPr>
              <a:xfrm>
                <a:off x="6713128" y="3668020"/>
                <a:ext cx="261545" cy="276999"/>
              </a:xfrm>
              <a:prstGeom prst="rect">
                <a:avLst/>
              </a:prstGeom>
              <a:blipFill>
                <a:blip r:embed="rId15"/>
                <a:stretch>
                  <a:fillRect l="-20930" r="-9302" b="-1555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BBC43346-7754-6D76-8F09-AE99769B2A9D}"/>
                  </a:ext>
                </a:extLst>
              </p:cNvPr>
              <p:cNvSpPr txBox="1"/>
              <p:nvPr/>
            </p:nvSpPr>
            <p:spPr>
              <a:xfrm>
                <a:off x="6998938" y="3677474"/>
                <a:ext cx="3593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𝑇</m:t>
                          </m:r>
                        </m:e>
                        <m:sub>
                          <m:r>
                            <a:rPr lang="en-AU" b="0" i="1" smtClean="0">
                              <a:latin typeface="Cambria Math" panose="02040503050406030204" pitchFamily="18" charset="0"/>
                            </a:rPr>
                            <m:t>10</m:t>
                          </m:r>
                        </m:sub>
                      </m:sSub>
                    </m:oMath>
                  </m:oMathPara>
                </a14:m>
                <a:endParaRPr lang="en-AU" dirty="0"/>
              </a:p>
            </p:txBody>
          </p:sp>
        </mc:Choice>
        <mc:Fallback xmlns="">
          <p:sp>
            <p:nvSpPr>
              <p:cNvPr id="129" name="TextBox 128">
                <a:extLst>
                  <a:ext uri="{FF2B5EF4-FFF2-40B4-BE49-F238E27FC236}">
                    <a16:creationId xmlns:a16="http://schemas.microsoft.com/office/drawing/2014/main" id="{BBC43346-7754-6D76-8F09-AE99769B2A9D}"/>
                  </a:ext>
                </a:extLst>
              </p:cNvPr>
              <p:cNvSpPr txBox="1">
                <a:spLocks noRot="1" noChangeAspect="1" noMove="1" noResize="1" noEditPoints="1" noAdjustHandles="1" noChangeArrowheads="1" noChangeShapeType="1" noTextEdit="1"/>
              </p:cNvSpPr>
              <p:nvPr/>
            </p:nvSpPr>
            <p:spPr>
              <a:xfrm>
                <a:off x="6998938" y="3677474"/>
                <a:ext cx="359329" cy="276999"/>
              </a:xfrm>
              <a:prstGeom prst="rect">
                <a:avLst/>
              </a:prstGeom>
              <a:blipFill>
                <a:blip r:embed="rId16"/>
                <a:stretch>
                  <a:fillRect l="-15254" r="-6780" b="-130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07EC759D-92A9-7E84-F04E-4A469B864213}"/>
                  </a:ext>
                </a:extLst>
              </p:cNvPr>
              <p:cNvSpPr txBox="1"/>
              <p:nvPr/>
            </p:nvSpPr>
            <p:spPr>
              <a:xfrm>
                <a:off x="6392613" y="3669505"/>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solidFill>
                                <a:schemeClr val="accent5">
                                  <a:lumMod val="75000"/>
                                </a:schemeClr>
                              </a:solidFill>
                              <a:latin typeface="Cambria Math" panose="02040503050406030204" pitchFamily="18" charset="0"/>
                            </a:rPr>
                          </m:ctrlPr>
                        </m:sSubPr>
                        <m:e>
                          <m:r>
                            <a:rPr lang="en-AU" b="0" i="1" smtClean="0">
                              <a:solidFill>
                                <a:schemeClr val="accent5">
                                  <a:lumMod val="75000"/>
                                </a:schemeClr>
                              </a:solidFill>
                              <a:latin typeface="Cambria Math" panose="02040503050406030204" pitchFamily="18" charset="0"/>
                            </a:rPr>
                            <m:t>𝑇</m:t>
                          </m:r>
                        </m:e>
                        <m:sub>
                          <m:r>
                            <a:rPr lang="en-AU" b="0" i="1" smtClean="0">
                              <a:solidFill>
                                <a:schemeClr val="accent5">
                                  <a:lumMod val="75000"/>
                                </a:schemeClr>
                              </a:solidFill>
                              <a:latin typeface="Cambria Math" panose="02040503050406030204" pitchFamily="18" charset="0"/>
                            </a:rPr>
                            <m:t>𝐷</m:t>
                          </m:r>
                        </m:sub>
                      </m:sSub>
                    </m:oMath>
                  </m:oMathPara>
                </a14:m>
                <a:endParaRPr lang="en-AU" dirty="0">
                  <a:solidFill>
                    <a:schemeClr val="accent5">
                      <a:lumMod val="75000"/>
                    </a:schemeClr>
                  </a:solidFill>
                </a:endParaRPr>
              </a:p>
            </p:txBody>
          </p:sp>
        </mc:Choice>
        <mc:Fallback xmlns="">
          <p:sp>
            <p:nvSpPr>
              <p:cNvPr id="130" name="TextBox 129">
                <a:extLst>
                  <a:ext uri="{FF2B5EF4-FFF2-40B4-BE49-F238E27FC236}">
                    <a16:creationId xmlns:a16="http://schemas.microsoft.com/office/drawing/2014/main" id="{07EC759D-92A9-7E84-F04E-4A469B864213}"/>
                  </a:ext>
                </a:extLst>
              </p:cNvPr>
              <p:cNvSpPr txBox="1">
                <a:spLocks noRot="1" noChangeAspect="1" noMove="1" noResize="1" noEditPoints="1" noAdjustHandles="1" noChangeArrowheads="1" noChangeShapeType="1" noTextEdit="1"/>
              </p:cNvSpPr>
              <p:nvPr/>
            </p:nvSpPr>
            <p:spPr>
              <a:xfrm>
                <a:off x="6392613" y="3669505"/>
                <a:ext cx="293414" cy="276999"/>
              </a:xfrm>
              <a:prstGeom prst="rect">
                <a:avLst/>
              </a:prstGeom>
              <a:blipFill>
                <a:blip r:embed="rId17"/>
                <a:stretch>
                  <a:fillRect l="-20833" r="-6250" b="-15556"/>
                </a:stretch>
              </a:blipFill>
            </p:spPr>
            <p:txBody>
              <a:bodyPr/>
              <a:lstStyle/>
              <a:p>
                <a:r>
                  <a:rPr lang="en-AU">
                    <a:noFill/>
                  </a:rPr>
                  <a:t> </a:t>
                </a:r>
              </a:p>
            </p:txBody>
          </p:sp>
        </mc:Fallback>
      </mc:AlternateContent>
      <p:sp>
        <p:nvSpPr>
          <p:cNvPr id="132" name="Title 1">
            <a:extLst>
              <a:ext uri="{FF2B5EF4-FFF2-40B4-BE49-F238E27FC236}">
                <a16:creationId xmlns:a16="http://schemas.microsoft.com/office/drawing/2014/main" id="{4663A728-2A39-3EFA-B4B6-0AF57D9D1D97}"/>
              </a:ext>
            </a:extLst>
          </p:cNvPr>
          <p:cNvSpPr>
            <a:spLocks noGrp="1"/>
          </p:cNvSpPr>
          <p:nvPr>
            <p:ph type="title"/>
          </p:nvPr>
        </p:nvSpPr>
        <p:spPr>
          <a:xfrm>
            <a:off x="567256" y="423400"/>
            <a:ext cx="11169000" cy="796924"/>
          </a:xfrm>
          <a:noFill/>
        </p:spPr>
        <p:txBody>
          <a:bodyPr>
            <a:normAutofit/>
          </a:bodyPr>
          <a:lstStyle/>
          <a:p>
            <a:r>
              <a:rPr lang="en-AU" sz="3300" dirty="0"/>
              <a:t>Testing the influence of detection heterogeneity on error rates</a:t>
            </a:r>
          </a:p>
        </p:txBody>
      </p:sp>
      <p:sp>
        <p:nvSpPr>
          <p:cNvPr id="2" name="Slide Number Placeholder 1">
            <a:extLst>
              <a:ext uri="{FF2B5EF4-FFF2-40B4-BE49-F238E27FC236}">
                <a16:creationId xmlns:a16="http://schemas.microsoft.com/office/drawing/2014/main" id="{90FD473A-41D7-9F59-D409-0EB25DE859EC}"/>
              </a:ext>
            </a:extLst>
          </p:cNvPr>
          <p:cNvSpPr>
            <a:spLocks noGrp="1"/>
          </p:cNvSpPr>
          <p:nvPr>
            <p:ph type="sldNum" sz="quarter" idx="12"/>
          </p:nvPr>
        </p:nvSpPr>
        <p:spPr>
          <a:xfrm>
            <a:off x="9448800" y="6478335"/>
            <a:ext cx="2743200" cy="365125"/>
          </a:xfrm>
        </p:spPr>
        <p:txBody>
          <a:bodyPr/>
          <a:lstStyle/>
          <a:p>
            <a:r>
              <a:rPr lang="en-AU" sz="1600" dirty="0">
                <a:solidFill>
                  <a:schemeClr val="bg1"/>
                </a:solidFill>
              </a:rPr>
              <a:t>14</a:t>
            </a:r>
          </a:p>
        </p:txBody>
      </p:sp>
      <p:sp>
        <p:nvSpPr>
          <p:cNvPr id="4" name="TextBox 3">
            <a:extLst>
              <a:ext uri="{FF2B5EF4-FFF2-40B4-BE49-F238E27FC236}">
                <a16:creationId xmlns:a16="http://schemas.microsoft.com/office/drawing/2014/main" id="{E9B86B2E-3D1F-71EA-6208-7ACF2F2D92D8}"/>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
        <p:nvSpPr>
          <p:cNvPr id="5" name="TextBox 4">
            <a:extLst>
              <a:ext uri="{FF2B5EF4-FFF2-40B4-BE49-F238E27FC236}">
                <a16:creationId xmlns:a16="http://schemas.microsoft.com/office/drawing/2014/main" id="{5714E3A4-DC16-C8A4-8060-B30CEFA7568B}"/>
              </a:ext>
            </a:extLst>
          </p:cNvPr>
          <p:cNvSpPr txBox="1"/>
          <p:nvPr/>
        </p:nvSpPr>
        <p:spPr>
          <a:xfrm>
            <a:off x="7897903" y="1071824"/>
            <a:ext cx="2061883" cy="646331"/>
          </a:xfrm>
          <a:prstGeom prst="rect">
            <a:avLst/>
          </a:prstGeom>
          <a:noFill/>
        </p:spPr>
        <p:txBody>
          <a:bodyPr wrap="square" rtlCol="0">
            <a:spAutoFit/>
          </a:bodyPr>
          <a:lstStyle/>
          <a:p>
            <a:r>
              <a:rPr lang="en-AU" u="sng" dirty="0"/>
              <a:t>Slide variables:</a:t>
            </a:r>
          </a:p>
          <a:p>
            <a:endParaRPr lang="en-AU" dirty="0"/>
          </a:p>
        </p:txBody>
      </p:sp>
    </p:spTree>
    <p:extLst>
      <p:ext uri="{BB962C8B-B14F-4D97-AF65-F5344CB8AC3E}">
        <p14:creationId xmlns:p14="http://schemas.microsoft.com/office/powerpoint/2010/main" val="1297947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8AC45-B9BD-2ED5-0C30-57B740497EA2}"/>
            </a:ext>
          </a:extLst>
        </p:cNvPr>
        <p:cNvGrpSpPr/>
        <p:nvPr/>
      </p:nvGrpSpPr>
      <p:grpSpPr>
        <a:xfrm>
          <a:off x="0" y="0"/>
          <a:ext cx="0" cy="0"/>
          <a:chOff x="0" y="0"/>
          <a:chExt cx="0" cy="0"/>
        </a:xfrm>
      </p:grpSpPr>
      <p:pic>
        <p:nvPicPr>
          <p:cNvPr id="11" name="Content Placeholder 38">
            <a:extLst>
              <a:ext uri="{FF2B5EF4-FFF2-40B4-BE49-F238E27FC236}">
                <a16:creationId xmlns:a16="http://schemas.microsoft.com/office/drawing/2014/main" id="{0148B870-97B3-02A7-7559-E70CA2B97C4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02" t="2980" r="11811" b="-365"/>
          <a:stretch>
            <a:fillRect/>
          </a:stretch>
        </p:blipFill>
        <p:spPr>
          <a:xfrm>
            <a:off x="585746" y="1220324"/>
            <a:ext cx="8182394" cy="5088500"/>
          </a:xfrm>
        </p:spPr>
      </p:pic>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13C44163-AC1F-64D9-7A46-D9AAFB96D61D}"/>
                  </a:ext>
                </a:extLst>
              </p:cNvPr>
              <p:cNvSpPr txBox="1"/>
              <p:nvPr/>
            </p:nvSpPr>
            <p:spPr>
              <a:xfrm>
                <a:off x="8753474" y="2901183"/>
                <a:ext cx="2905125" cy="923330"/>
              </a:xfrm>
              <a:prstGeom prst="rect">
                <a:avLst/>
              </a:prstGeom>
              <a:noFill/>
            </p:spPr>
            <p:txBody>
              <a:bodyPr wrap="square" rtlCol="0">
                <a:spAutoFit/>
              </a:bodyPr>
              <a:lstStyle/>
              <a:p>
                <a:r>
                  <a:rPr lang="en-AU" dirty="0"/>
                  <a:t>Rate of premature eradication declaration of increases as </a:t>
                </a:r>
                <a14:m>
                  <m:oMath xmlns:m="http://schemas.openxmlformats.org/officeDocument/2006/math">
                    <m:r>
                      <a:rPr lang="en-AU" b="0" i="1" smtClean="0">
                        <a:latin typeface="Cambria Math" panose="02040503050406030204" pitchFamily="18" charset="0"/>
                      </a:rPr>
                      <m:t>𝜎</m:t>
                    </m:r>
                  </m:oMath>
                </a14:m>
                <a:r>
                  <a:rPr lang="en-AU" dirty="0"/>
                  <a:t> increases</a:t>
                </a:r>
              </a:p>
            </p:txBody>
          </p:sp>
        </mc:Choice>
        <mc:Fallback xmlns="">
          <p:sp>
            <p:nvSpPr>
              <p:cNvPr id="67" name="TextBox 66">
                <a:extLst>
                  <a:ext uri="{FF2B5EF4-FFF2-40B4-BE49-F238E27FC236}">
                    <a16:creationId xmlns:a16="http://schemas.microsoft.com/office/drawing/2014/main" id="{13C44163-AC1F-64D9-7A46-D9AAFB96D61D}"/>
                  </a:ext>
                </a:extLst>
              </p:cNvPr>
              <p:cNvSpPr txBox="1">
                <a:spLocks noRot="1" noChangeAspect="1" noMove="1" noResize="1" noEditPoints="1" noAdjustHandles="1" noChangeArrowheads="1" noChangeShapeType="1" noTextEdit="1"/>
              </p:cNvSpPr>
              <p:nvPr/>
            </p:nvSpPr>
            <p:spPr>
              <a:xfrm>
                <a:off x="8753474" y="2901183"/>
                <a:ext cx="2905125" cy="923330"/>
              </a:xfrm>
              <a:prstGeom prst="rect">
                <a:avLst/>
              </a:prstGeom>
              <a:blipFill>
                <a:blip r:embed="rId4"/>
                <a:stretch>
                  <a:fillRect l="-1891" t="-3311" b="-10596"/>
                </a:stretch>
              </a:blipFill>
            </p:spPr>
            <p:txBody>
              <a:bodyPr/>
              <a:lstStyle/>
              <a:p>
                <a:r>
                  <a:rPr lang="en-AU">
                    <a:noFill/>
                  </a:rPr>
                  <a:t> </a:t>
                </a:r>
              </a:p>
            </p:txBody>
          </p:sp>
        </mc:Fallback>
      </mc:AlternateContent>
      <p:sp>
        <p:nvSpPr>
          <p:cNvPr id="3" name="Arrow: Right 2">
            <a:extLst>
              <a:ext uri="{FF2B5EF4-FFF2-40B4-BE49-F238E27FC236}">
                <a16:creationId xmlns:a16="http://schemas.microsoft.com/office/drawing/2014/main" id="{B0E4A2C6-1770-BD2A-A28B-6BE427E2E819}"/>
              </a:ext>
            </a:extLst>
          </p:cNvPr>
          <p:cNvSpPr/>
          <p:nvPr/>
        </p:nvSpPr>
        <p:spPr>
          <a:xfrm rot="16200000">
            <a:off x="8415836" y="3242894"/>
            <a:ext cx="307776" cy="171644"/>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4" name="Arrow: Right 3">
            <a:extLst>
              <a:ext uri="{FF2B5EF4-FFF2-40B4-BE49-F238E27FC236}">
                <a16:creationId xmlns:a16="http://schemas.microsoft.com/office/drawing/2014/main" id="{BA777D7D-9274-DA09-4A56-D7C788A71CE0}"/>
              </a:ext>
            </a:extLst>
          </p:cNvPr>
          <p:cNvSpPr/>
          <p:nvPr/>
        </p:nvSpPr>
        <p:spPr>
          <a:xfrm rot="16200000">
            <a:off x="8406311" y="4037781"/>
            <a:ext cx="307776" cy="171644"/>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5" name="Arrow: Right 4">
            <a:extLst>
              <a:ext uri="{FF2B5EF4-FFF2-40B4-BE49-F238E27FC236}">
                <a16:creationId xmlns:a16="http://schemas.microsoft.com/office/drawing/2014/main" id="{F48F5A58-2D95-540A-9076-B72BFCE64C69}"/>
              </a:ext>
            </a:extLst>
          </p:cNvPr>
          <p:cNvSpPr/>
          <p:nvPr/>
        </p:nvSpPr>
        <p:spPr>
          <a:xfrm rot="16200000">
            <a:off x="8425361" y="4817145"/>
            <a:ext cx="307776" cy="171644"/>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6" name="Arrow: Right 5">
            <a:extLst>
              <a:ext uri="{FF2B5EF4-FFF2-40B4-BE49-F238E27FC236}">
                <a16:creationId xmlns:a16="http://schemas.microsoft.com/office/drawing/2014/main" id="{B3DDC21F-ABAF-1CBE-3A64-5511A62387F2}"/>
              </a:ext>
            </a:extLst>
          </p:cNvPr>
          <p:cNvSpPr/>
          <p:nvPr/>
        </p:nvSpPr>
        <p:spPr>
          <a:xfrm rot="16200000">
            <a:off x="8415836" y="5543186"/>
            <a:ext cx="307776" cy="171644"/>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7" name="Arrow: Left-Right 6">
            <a:extLst>
              <a:ext uri="{FF2B5EF4-FFF2-40B4-BE49-F238E27FC236}">
                <a16:creationId xmlns:a16="http://schemas.microsoft.com/office/drawing/2014/main" id="{53F971F4-1E18-7CC0-BEAB-289957D83719}"/>
              </a:ext>
            </a:extLst>
          </p:cNvPr>
          <p:cNvSpPr/>
          <p:nvPr/>
        </p:nvSpPr>
        <p:spPr>
          <a:xfrm>
            <a:off x="6958014" y="3296858"/>
            <a:ext cx="238125" cy="129821"/>
          </a:xfrm>
          <a:prstGeom prst="leftRightArrow">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8" name="Arrow: Left-Right 7">
            <a:extLst>
              <a:ext uri="{FF2B5EF4-FFF2-40B4-BE49-F238E27FC236}">
                <a16:creationId xmlns:a16="http://schemas.microsoft.com/office/drawing/2014/main" id="{F0B2182A-637B-3F0C-B3FF-28A0D55BA0FF}"/>
              </a:ext>
            </a:extLst>
          </p:cNvPr>
          <p:cNvSpPr/>
          <p:nvPr/>
        </p:nvSpPr>
        <p:spPr>
          <a:xfrm>
            <a:off x="6855618" y="5643560"/>
            <a:ext cx="464346" cy="129821"/>
          </a:xfrm>
          <a:prstGeom prst="leftRightArrow">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9" name="Arrow: Left-Right 8">
            <a:extLst>
              <a:ext uri="{FF2B5EF4-FFF2-40B4-BE49-F238E27FC236}">
                <a16:creationId xmlns:a16="http://schemas.microsoft.com/office/drawing/2014/main" id="{B774181E-0490-964A-6CC1-DE7DA40601B7}"/>
              </a:ext>
            </a:extLst>
          </p:cNvPr>
          <p:cNvSpPr/>
          <p:nvPr/>
        </p:nvSpPr>
        <p:spPr>
          <a:xfrm>
            <a:off x="6893253" y="4866348"/>
            <a:ext cx="390525" cy="129821"/>
          </a:xfrm>
          <a:prstGeom prst="leftRightArrow">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0" name="Arrow: Left-Right 9">
            <a:extLst>
              <a:ext uri="{FF2B5EF4-FFF2-40B4-BE49-F238E27FC236}">
                <a16:creationId xmlns:a16="http://schemas.microsoft.com/office/drawing/2014/main" id="{436A3F04-9A02-04E7-2148-399EA57B3091}"/>
              </a:ext>
            </a:extLst>
          </p:cNvPr>
          <p:cNvSpPr/>
          <p:nvPr/>
        </p:nvSpPr>
        <p:spPr>
          <a:xfrm>
            <a:off x="6931353" y="3989680"/>
            <a:ext cx="304800" cy="129821"/>
          </a:xfrm>
          <a:prstGeom prst="leftRightArrow">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8" name="Title 1">
            <a:extLst>
              <a:ext uri="{FF2B5EF4-FFF2-40B4-BE49-F238E27FC236}">
                <a16:creationId xmlns:a16="http://schemas.microsoft.com/office/drawing/2014/main" id="{1F763509-7E39-113C-743D-4E2E25FA68BE}"/>
              </a:ext>
            </a:extLst>
          </p:cNvPr>
          <p:cNvSpPr>
            <a:spLocks noGrp="1"/>
          </p:cNvSpPr>
          <p:nvPr>
            <p:ph type="title"/>
          </p:nvPr>
        </p:nvSpPr>
        <p:spPr>
          <a:xfrm>
            <a:off x="567256" y="423400"/>
            <a:ext cx="11169000" cy="796924"/>
          </a:xfrm>
          <a:noFill/>
        </p:spPr>
        <p:txBody>
          <a:bodyPr>
            <a:normAutofit/>
          </a:bodyPr>
          <a:lstStyle/>
          <a:p>
            <a:r>
              <a:rPr lang="en-AU" sz="3300" dirty="0"/>
              <a:t>Testing the influence of variation in detection on error rates</a:t>
            </a:r>
          </a:p>
        </p:txBody>
      </p:sp>
      <p:sp>
        <p:nvSpPr>
          <p:cNvPr id="2" name="Slide Number Placeholder 1">
            <a:extLst>
              <a:ext uri="{FF2B5EF4-FFF2-40B4-BE49-F238E27FC236}">
                <a16:creationId xmlns:a16="http://schemas.microsoft.com/office/drawing/2014/main" id="{F90460C9-4461-E4D2-B8E4-33CE219A2623}"/>
              </a:ext>
            </a:extLst>
          </p:cNvPr>
          <p:cNvSpPr>
            <a:spLocks noGrp="1"/>
          </p:cNvSpPr>
          <p:nvPr>
            <p:ph type="sldNum" sz="quarter" idx="12"/>
          </p:nvPr>
        </p:nvSpPr>
        <p:spPr>
          <a:xfrm>
            <a:off x="9448800" y="6492875"/>
            <a:ext cx="2743200" cy="365125"/>
          </a:xfrm>
        </p:spPr>
        <p:txBody>
          <a:bodyPr/>
          <a:lstStyle/>
          <a:p>
            <a:r>
              <a:rPr lang="en-AU" sz="1600" dirty="0">
                <a:solidFill>
                  <a:schemeClr val="bg1"/>
                </a:solidFill>
              </a:rPr>
              <a:t>15</a:t>
            </a:r>
            <a:endParaRPr lang="en-AU" dirty="0">
              <a:solidFill>
                <a:schemeClr val="bg1"/>
              </a:solidFill>
            </a:endParaRPr>
          </a:p>
        </p:txBody>
      </p:sp>
      <p:sp>
        <p:nvSpPr>
          <p:cNvPr id="12" name="TextBox 11">
            <a:extLst>
              <a:ext uri="{FF2B5EF4-FFF2-40B4-BE49-F238E27FC236}">
                <a16:creationId xmlns:a16="http://schemas.microsoft.com/office/drawing/2014/main" id="{48F6D6D5-7431-B14E-05E4-BD187B7B9408}"/>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Tree>
    <p:extLst>
      <p:ext uri="{BB962C8B-B14F-4D97-AF65-F5344CB8AC3E}">
        <p14:creationId xmlns:p14="http://schemas.microsoft.com/office/powerpoint/2010/main" val="219099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2CC47-6FEC-D11B-AD43-6C8E86EBA7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BEC16E-896E-D7EC-EFA6-FB7824121B81}"/>
              </a:ext>
            </a:extLst>
          </p:cNvPr>
          <p:cNvSpPr>
            <a:spLocks noGrp="1"/>
          </p:cNvSpPr>
          <p:nvPr>
            <p:ph type="title"/>
          </p:nvPr>
        </p:nvSpPr>
        <p:spPr>
          <a:xfrm>
            <a:off x="579119" y="367031"/>
            <a:ext cx="10772775" cy="1082674"/>
          </a:xfrm>
          <a:noFill/>
        </p:spPr>
        <p:txBody>
          <a:bodyPr>
            <a:normAutofit/>
          </a:bodyPr>
          <a:lstStyle/>
          <a:p>
            <a:r>
              <a:rPr lang="en-AU" dirty="0"/>
              <a:t>What have we learned so far?</a:t>
            </a:r>
          </a:p>
        </p:txBody>
      </p:sp>
      <p:sp>
        <p:nvSpPr>
          <p:cNvPr id="4" name="Content Placeholder 3">
            <a:extLst>
              <a:ext uri="{FF2B5EF4-FFF2-40B4-BE49-F238E27FC236}">
                <a16:creationId xmlns:a16="http://schemas.microsoft.com/office/drawing/2014/main" id="{3CEAF755-4C68-B84D-1D55-89C7DF53403E}"/>
              </a:ext>
            </a:extLst>
          </p:cNvPr>
          <p:cNvSpPr>
            <a:spLocks noGrp="1"/>
          </p:cNvSpPr>
          <p:nvPr>
            <p:ph idx="1"/>
          </p:nvPr>
        </p:nvSpPr>
        <p:spPr>
          <a:xfrm>
            <a:off x="584120" y="1702686"/>
            <a:ext cx="11023759" cy="4599502"/>
          </a:xfrm>
        </p:spPr>
        <p:txBody>
          <a:bodyPr>
            <a:normAutofit/>
          </a:bodyPr>
          <a:lstStyle/>
          <a:p>
            <a:r>
              <a:rPr lang="en-AU" dirty="0"/>
              <a:t>Ignoring variation in individual detection probabilities → increased rates of premature declarations of eradication.</a:t>
            </a:r>
          </a:p>
          <a:p>
            <a:r>
              <a:rPr lang="en-AU" dirty="0"/>
              <a:t>Variation in individual detectability can not be considered as ignorable noise.</a:t>
            </a:r>
          </a:p>
        </p:txBody>
      </p:sp>
      <p:sp>
        <p:nvSpPr>
          <p:cNvPr id="3" name="Slide Number Placeholder 2">
            <a:extLst>
              <a:ext uri="{FF2B5EF4-FFF2-40B4-BE49-F238E27FC236}">
                <a16:creationId xmlns:a16="http://schemas.microsoft.com/office/drawing/2014/main" id="{0198B2BE-F365-35BA-0AEC-0BD1E4B71EE2}"/>
              </a:ext>
            </a:extLst>
          </p:cNvPr>
          <p:cNvSpPr>
            <a:spLocks noGrp="1"/>
          </p:cNvSpPr>
          <p:nvPr>
            <p:ph type="sldNum" sz="quarter" idx="12"/>
          </p:nvPr>
        </p:nvSpPr>
        <p:spPr>
          <a:xfrm>
            <a:off x="9448800" y="6488668"/>
            <a:ext cx="2743200" cy="365125"/>
          </a:xfrm>
        </p:spPr>
        <p:txBody>
          <a:bodyPr/>
          <a:lstStyle/>
          <a:p>
            <a:r>
              <a:rPr lang="en-AU" sz="1600" dirty="0">
                <a:solidFill>
                  <a:schemeClr val="bg1"/>
                </a:solidFill>
              </a:rPr>
              <a:t>16</a:t>
            </a:r>
          </a:p>
        </p:txBody>
      </p:sp>
      <p:sp>
        <p:nvSpPr>
          <p:cNvPr id="5" name="TextBox 4">
            <a:extLst>
              <a:ext uri="{FF2B5EF4-FFF2-40B4-BE49-F238E27FC236}">
                <a16:creationId xmlns:a16="http://schemas.microsoft.com/office/drawing/2014/main" id="{D5DCDD6D-6B39-D1D9-1446-5CF0A0D6EF23}"/>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Tree>
    <p:extLst>
      <p:ext uri="{BB962C8B-B14F-4D97-AF65-F5344CB8AC3E}">
        <p14:creationId xmlns:p14="http://schemas.microsoft.com/office/powerpoint/2010/main" val="586925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8D8D5-4D5B-6ECA-591E-62C5AE28A4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EE0D7C-3842-3B9A-044F-655BAA064D20}"/>
              </a:ext>
            </a:extLst>
          </p:cNvPr>
          <p:cNvSpPr>
            <a:spLocks noGrp="1"/>
          </p:cNvSpPr>
          <p:nvPr>
            <p:ph type="title"/>
          </p:nvPr>
        </p:nvSpPr>
        <p:spPr>
          <a:xfrm>
            <a:off x="582454" y="568961"/>
            <a:ext cx="10772775" cy="1130299"/>
          </a:xfrm>
          <a:noFill/>
        </p:spPr>
        <p:txBody>
          <a:bodyPr>
            <a:noAutofit/>
          </a:bodyPr>
          <a:lstStyle/>
          <a:p>
            <a:r>
              <a:rPr lang="en-AU" sz="3600" dirty="0"/>
              <a:t>Can we allow for variation in detection probabilities in an eradication inference model?</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58E1277-4182-0FE0-3568-28E431D68B6A}"/>
                  </a:ext>
                </a:extLst>
              </p:cNvPr>
              <p:cNvSpPr>
                <a:spLocks noGrp="1"/>
              </p:cNvSpPr>
              <p:nvPr>
                <p:ph idx="1"/>
              </p:nvPr>
            </p:nvSpPr>
            <p:spPr>
              <a:xfrm>
                <a:off x="582454" y="1707116"/>
                <a:ext cx="6804464" cy="4324352"/>
              </a:xfrm>
            </p:spPr>
            <p:txBody>
              <a:bodyPr>
                <a:normAutofit/>
              </a:bodyPr>
              <a:lstStyle/>
              <a:p>
                <a:r>
                  <a:rPr lang="en-AU" b="0" dirty="0"/>
                  <a:t>Poisson-Binomial likelihood model:</a:t>
                </a:r>
              </a:p>
              <a:p>
                <a:pPr marL="0" indent="0">
                  <a:buNone/>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𝜋</m:t>
                      </m:r>
                      <m:d>
                        <m:dPr>
                          <m:sepChr m:val="∣"/>
                          <m:ctrlPr>
                            <a:rPr lang="en-AU" b="0" i="1" smtClean="0">
                              <a:latin typeface="Cambria Math" panose="02040503050406030204" pitchFamily="18" charset="0"/>
                            </a:rPr>
                          </m:ctrlPr>
                        </m:dPr>
                        <m:e>
                          <m:r>
                            <a:rPr lang="en-AU" b="0" i="1" smtClean="0">
                              <a:latin typeface="Cambria Math" panose="02040503050406030204" pitchFamily="18" charset="0"/>
                            </a:rPr>
                            <m:t>𝑆</m:t>
                          </m:r>
                        </m:e>
                        <m:e>
                          <m:sSub>
                            <m:sSubPr>
                              <m:ctrlPr>
                                <a:rPr lang="en-AU" b="0" i="1" smtClean="0">
                                  <a:latin typeface="Cambria Math" panose="02040503050406030204" pitchFamily="18" charset="0"/>
                                </a:rPr>
                              </m:ctrlPr>
                            </m:sSubPr>
                            <m:e>
                              <m:r>
                                <a:rPr lang="en-AU" b="0" i="1" smtClean="0">
                                  <a:latin typeface="Cambria Math" panose="02040503050406030204" pitchFamily="18" charset="0"/>
                                </a:rPr>
                                <m:t>𝑛</m:t>
                              </m:r>
                            </m:e>
                            <m:sub>
                              <m:r>
                                <a:rPr lang="en-AU" b="0" i="1" smtClean="0">
                                  <a:latin typeface="Cambria Math" panose="02040503050406030204" pitchFamily="18" charset="0"/>
                                </a:rPr>
                                <m:t>0</m:t>
                              </m:r>
                            </m:sub>
                          </m:sSub>
                          <m:r>
                            <a:rPr lang="en-AU" b="0" i="1" smtClean="0">
                              <a:latin typeface="Cambria Math" panose="02040503050406030204" pitchFamily="18" charset="0"/>
                            </a:rPr>
                            <m:t>,</m:t>
                          </m:r>
                          <m:r>
                            <a:rPr lang="en-AU" b="1" i="1" smtClean="0">
                              <a:latin typeface="Cambria Math" panose="02040503050406030204" pitchFamily="18" charset="0"/>
                            </a:rPr>
                            <m:t>𝒓</m:t>
                          </m:r>
                        </m:e>
                      </m:d>
                      <m:r>
                        <a:rPr lang="en-AU" b="0" i="1" smtClean="0">
                          <a:latin typeface="Cambria Math" panose="02040503050406030204" pitchFamily="18" charset="0"/>
                        </a:rPr>
                        <m:t>= </m:t>
                      </m:r>
                      <m:nary>
                        <m:naryPr>
                          <m:chr m:val="∑"/>
                          <m:ctrlPr>
                            <a:rPr lang="en-AU" b="0" i="1" smtClean="0">
                              <a:latin typeface="Cambria Math" panose="02040503050406030204" pitchFamily="18" charset="0"/>
                            </a:rPr>
                          </m:ctrlPr>
                        </m:naryPr>
                        <m:sub>
                          <m:r>
                            <m:rPr>
                              <m:brk m:alnAt="23"/>
                            </m:rPr>
                            <a:rPr lang="en-AU" b="0" i="1" smtClean="0">
                              <a:latin typeface="Cambria Math" panose="02040503050406030204" pitchFamily="18" charset="0"/>
                            </a:rPr>
                            <m:t>𝑍</m:t>
                          </m:r>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𝐹</m:t>
                              </m:r>
                            </m:e>
                            <m:sub>
                              <m:r>
                                <a:rPr lang="en-AU" b="0" i="1" smtClean="0">
                                  <a:latin typeface="Cambria Math" panose="02040503050406030204" pitchFamily="18" charset="0"/>
                                </a:rPr>
                                <m:t>𝑆</m:t>
                              </m:r>
                            </m:sub>
                          </m:sSub>
                        </m:sub>
                        <m:sup>
                          <m:r>
                            <a:rPr lang="en-AU" b="0" i="1" smtClean="0">
                              <a:latin typeface="Cambria Math" panose="02040503050406030204" pitchFamily="18" charset="0"/>
                            </a:rPr>
                            <m:t>𝑢</m:t>
                          </m:r>
                        </m:sup>
                        <m:e>
                          <m:nary>
                            <m:naryPr>
                              <m:chr m:val="∏"/>
                              <m:ctrlPr>
                                <a:rPr lang="en-AU" b="0" i="1" smtClean="0">
                                  <a:latin typeface="Cambria Math" panose="02040503050406030204" pitchFamily="18" charset="0"/>
                                </a:rPr>
                              </m:ctrlPr>
                            </m:naryPr>
                            <m:sub>
                              <m:r>
                                <m:rPr>
                                  <m:brk m:alnAt="23"/>
                                </m:rPr>
                                <a:rPr lang="en-AU" b="0" i="1" smtClean="0">
                                  <a:latin typeface="Cambria Math" panose="02040503050406030204" pitchFamily="18" charset="0"/>
                                </a:rPr>
                                <m:t>𝑡</m:t>
                              </m:r>
                              <m:r>
                                <a:rPr lang="en-AU" b="0" i="1" smtClean="0">
                                  <a:latin typeface="Cambria Math" panose="02040503050406030204" pitchFamily="18" charset="0"/>
                                </a:rPr>
                                <m:t>=1</m:t>
                              </m:r>
                            </m:sub>
                            <m:sup>
                              <m:r>
                                <a:rPr lang="en-AU" b="0" i="1" smtClean="0">
                                  <a:latin typeface="Cambria Math" panose="02040503050406030204" pitchFamily="18" charset="0"/>
                                </a:rPr>
                                <m:t>𝑇</m:t>
                              </m:r>
                            </m:sup>
                            <m:e>
                              <m:nary>
                                <m:naryPr>
                                  <m:chr m:val="∏"/>
                                  <m:supHide m:val="on"/>
                                  <m:ctrlPr>
                                    <a:rPr lang="en-AU" b="0" i="1" smtClean="0">
                                      <a:latin typeface="Cambria Math" panose="02040503050406030204" pitchFamily="18" charset="0"/>
                                    </a:rPr>
                                  </m:ctrlPr>
                                </m:naryPr>
                                <m:sub>
                                  <m:r>
                                    <m:rPr>
                                      <m:brk m:alnAt="7"/>
                                    </m:rPr>
                                    <a:rPr lang="en-AU" b="0" i="1" smtClean="0">
                                      <a:latin typeface="Cambria Math" panose="02040503050406030204" pitchFamily="18" charset="0"/>
                                    </a:rPr>
                                    <m:t>𝑖</m:t>
                                  </m:r>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𝑧</m:t>
                                      </m:r>
                                    </m:e>
                                    <m:sub>
                                      <m:r>
                                        <a:rPr lang="en-AU" b="0" i="1" smtClean="0">
                                          <a:latin typeface="Cambria Math" panose="02040503050406030204" pitchFamily="18" charset="0"/>
                                        </a:rPr>
                                        <m:t>𝑡</m:t>
                                      </m:r>
                                    </m:sub>
                                  </m:sSub>
                                </m:sub>
                                <m:sup/>
                                <m:e>
                                  <m:sSub>
                                    <m:sSubPr>
                                      <m:ctrlPr>
                                        <a:rPr lang="en-AU" b="0" i="1" smtClean="0">
                                          <a:latin typeface="Cambria Math" panose="02040503050406030204" pitchFamily="18" charset="0"/>
                                        </a:rPr>
                                      </m:ctrlPr>
                                    </m:sSubPr>
                                    <m:e>
                                      <m:r>
                                        <a:rPr lang="en-AU" b="0" i="1" smtClean="0">
                                          <a:latin typeface="Cambria Math" panose="02040503050406030204" pitchFamily="18" charset="0"/>
                                        </a:rPr>
                                        <m:t>𝑟</m:t>
                                      </m:r>
                                    </m:e>
                                    <m:sub>
                                      <m:r>
                                        <a:rPr lang="en-AU" b="0" i="1" smtClean="0">
                                          <a:latin typeface="Cambria Math" panose="02040503050406030204" pitchFamily="18" charset="0"/>
                                        </a:rPr>
                                        <m:t>𝑖</m:t>
                                      </m:r>
                                    </m:sub>
                                  </m:sSub>
                                  <m:nary>
                                    <m:naryPr>
                                      <m:chr m:val="∏"/>
                                      <m:supHide m:val="on"/>
                                      <m:ctrlPr>
                                        <a:rPr lang="en-AU" b="0" i="1" smtClean="0">
                                          <a:latin typeface="Cambria Math" panose="02040503050406030204" pitchFamily="18" charset="0"/>
                                        </a:rPr>
                                      </m:ctrlPr>
                                    </m:naryPr>
                                    <m:sub>
                                      <m:r>
                                        <m:rPr>
                                          <m:brk m:alnAt="7"/>
                                        </m:rPr>
                                        <a:rPr lang="en-AU" b="0" i="1" smtClean="0">
                                          <a:latin typeface="Cambria Math" panose="02040503050406030204" pitchFamily="18" charset="0"/>
                                        </a:rPr>
                                        <m:t>𝑗</m:t>
                                      </m:r>
                                      <m:r>
                                        <a:rPr lang="en-AU" b="0" i="1" smtClean="0">
                                          <a:latin typeface="Cambria Math" panose="02040503050406030204" pitchFamily="18" charset="0"/>
                                        </a:rPr>
                                        <m:t>∈</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𝑧</m:t>
                                          </m:r>
                                        </m:e>
                                        <m:sub>
                                          <m:r>
                                            <a:rPr lang="en-AU" b="0" i="1" smtClean="0">
                                              <a:latin typeface="Cambria Math" panose="02040503050406030204" pitchFamily="18" charset="0"/>
                                            </a:rPr>
                                            <m:t>𝑡</m:t>
                                          </m:r>
                                        </m:sub>
                                        <m:sup>
                                          <m:r>
                                            <a:rPr lang="en-AU" b="0" i="1" smtClean="0">
                                              <a:latin typeface="Cambria Math" panose="02040503050406030204" pitchFamily="18" charset="0"/>
                                            </a:rPr>
                                            <m:t>𝑐</m:t>
                                          </m:r>
                                        </m:sup>
                                      </m:sSubSup>
                                    </m:sub>
                                    <m:sup/>
                                    <m:e>
                                      <m:d>
                                        <m:dPr>
                                          <m:ctrlPr>
                                            <a:rPr lang="en-AU" b="0" i="1" smtClean="0">
                                              <a:latin typeface="Cambria Math" panose="02040503050406030204" pitchFamily="18" charset="0"/>
                                            </a:rPr>
                                          </m:ctrlPr>
                                        </m:dPr>
                                        <m:e>
                                          <m:r>
                                            <a:rPr lang="en-AU" b="0" i="1" smtClean="0">
                                              <a:latin typeface="Cambria Math" panose="02040503050406030204" pitchFamily="18" charset="0"/>
                                            </a:rPr>
                                            <m:t>1−</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𝑟</m:t>
                                              </m:r>
                                            </m:e>
                                            <m:sub>
                                              <m:r>
                                                <a:rPr lang="en-AU" b="0" i="1" smtClean="0">
                                                  <a:latin typeface="Cambria Math" panose="02040503050406030204" pitchFamily="18" charset="0"/>
                                                </a:rPr>
                                                <m:t>𝑗</m:t>
                                              </m:r>
                                            </m:sub>
                                          </m:sSub>
                                        </m:e>
                                      </m:d>
                                    </m:e>
                                  </m:nary>
                                </m:e>
                              </m:nary>
                            </m:e>
                          </m:nary>
                        </m:e>
                      </m:nary>
                      <m:r>
                        <a:rPr lang="en-AU" b="0" i="1" smtClean="0">
                          <a:latin typeface="Cambria Math" panose="02040503050406030204" pitchFamily="18" charset="0"/>
                        </a:rPr>
                        <m:t>,</m:t>
                      </m:r>
                    </m:oMath>
                  </m:oMathPara>
                </a14:m>
                <a:endParaRPr lang="en-AU" dirty="0"/>
              </a:p>
              <a:p>
                <a:pPr marL="0" indent="0">
                  <a:buNone/>
                </a:pPr>
                <a:r>
                  <a:rPr lang="en-AU" dirty="0"/>
                  <a:t>where </a:t>
                </a:r>
                <a:endParaRPr lang="en-AU"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𝑢</m:t>
                      </m:r>
                      <m:r>
                        <a:rPr lang="en-AU" b="0" i="1" smtClean="0">
                          <a:latin typeface="Cambria Math" panose="02040503050406030204" pitchFamily="18" charset="0"/>
                        </a:rPr>
                        <m:t>= </m:t>
                      </m:r>
                      <m:nary>
                        <m:naryPr>
                          <m:chr m:val="∏"/>
                          <m:ctrlPr>
                            <a:rPr lang="en-AU" b="0" i="1" smtClean="0">
                              <a:latin typeface="Cambria Math" panose="02040503050406030204" pitchFamily="18" charset="0"/>
                            </a:rPr>
                          </m:ctrlPr>
                        </m:naryPr>
                        <m:sub>
                          <m:r>
                            <m:rPr>
                              <m:brk m:alnAt="23"/>
                            </m:rPr>
                            <a:rPr lang="en-AU" b="0" i="1" smtClean="0">
                              <a:latin typeface="Cambria Math" panose="02040503050406030204" pitchFamily="18" charset="0"/>
                            </a:rPr>
                            <m:t>𝑡</m:t>
                          </m:r>
                          <m:r>
                            <a:rPr lang="en-AU" b="0" i="1" smtClean="0">
                              <a:latin typeface="Cambria Math" panose="02040503050406030204" pitchFamily="18" charset="0"/>
                            </a:rPr>
                            <m:t>=1</m:t>
                          </m:r>
                        </m:sub>
                        <m:sup>
                          <m:r>
                            <a:rPr lang="en-AU" b="0" i="1" smtClean="0">
                              <a:latin typeface="Cambria Math" panose="02040503050406030204" pitchFamily="18" charset="0"/>
                            </a:rPr>
                            <m:t>𝑇</m:t>
                          </m:r>
                        </m:sup>
                        <m:e>
                          <m:d>
                            <m:dPr>
                              <m:ctrlPr>
                                <a:rPr lang="en-AU" b="0" i="1" smtClean="0">
                                  <a:latin typeface="Cambria Math" panose="02040503050406030204" pitchFamily="18" charset="0"/>
                                </a:rPr>
                              </m:ctrlPr>
                            </m:dPr>
                            <m:e>
                              <m:f>
                                <m:fPr>
                                  <m:type m:val="noBar"/>
                                  <m:ctrlPr>
                                    <a:rPr lang="en-AU" b="0" i="1" smtClean="0">
                                      <a:latin typeface="Cambria Math" panose="02040503050406030204" pitchFamily="18" charset="0"/>
                                    </a:rPr>
                                  </m:ctrlPr>
                                </m:fPr>
                                <m:num>
                                  <m:sSub>
                                    <m:sSubPr>
                                      <m:ctrlPr>
                                        <a:rPr lang="en-AU" b="0" i="1" smtClean="0">
                                          <a:latin typeface="Cambria Math" panose="02040503050406030204" pitchFamily="18" charset="0"/>
                                        </a:rPr>
                                      </m:ctrlPr>
                                    </m:sSubPr>
                                    <m:e>
                                      <m:r>
                                        <a:rPr lang="en-AU" b="0" i="1" smtClean="0">
                                          <a:latin typeface="Cambria Math" panose="02040503050406030204" pitchFamily="18" charset="0"/>
                                        </a:rPr>
                                        <m:t>𝑛</m:t>
                                      </m:r>
                                    </m:e>
                                    <m:sub>
                                      <m:r>
                                        <a:rPr lang="en-AU" b="0" i="1" smtClean="0">
                                          <a:latin typeface="Cambria Math" panose="02040503050406030204" pitchFamily="18" charset="0"/>
                                        </a:rPr>
                                        <m:t>𝑡</m:t>
                                      </m:r>
                                    </m:sub>
                                  </m:sSub>
                                </m:num>
                                <m:den>
                                  <m:sSub>
                                    <m:sSubPr>
                                      <m:ctrlPr>
                                        <a:rPr lang="en-AU" b="0" i="1" smtClean="0">
                                          <a:latin typeface="Cambria Math" panose="02040503050406030204" pitchFamily="18" charset="0"/>
                                        </a:rPr>
                                      </m:ctrlPr>
                                    </m:sSubPr>
                                    <m:e>
                                      <m:r>
                                        <a:rPr lang="en-AU" b="0" i="1" smtClean="0">
                                          <a:latin typeface="Cambria Math" panose="02040503050406030204" pitchFamily="18" charset="0"/>
                                        </a:rPr>
                                        <m:t>𝑠</m:t>
                                      </m:r>
                                    </m:e>
                                    <m:sub>
                                      <m:r>
                                        <a:rPr lang="en-AU" b="0" i="1" smtClean="0">
                                          <a:latin typeface="Cambria Math" panose="02040503050406030204" pitchFamily="18" charset="0"/>
                                        </a:rPr>
                                        <m:t>𝑡</m:t>
                                      </m:r>
                                    </m:sub>
                                  </m:sSub>
                                </m:den>
                              </m:f>
                            </m:e>
                          </m:d>
                        </m:e>
                      </m:nary>
                    </m:oMath>
                  </m:oMathPara>
                </a14:m>
                <a:endParaRPr lang="en-AU" dirty="0"/>
              </a:p>
              <a:p>
                <a:r>
                  <a:rPr lang="en-AU" dirty="0"/>
                  <a:t>Likelihood intractable → likelihood-free method.</a:t>
                </a:r>
              </a:p>
            </p:txBody>
          </p:sp>
        </mc:Choice>
        <mc:Fallback xmlns="">
          <p:sp>
            <p:nvSpPr>
              <p:cNvPr id="4" name="Content Placeholder 3">
                <a:extLst>
                  <a:ext uri="{FF2B5EF4-FFF2-40B4-BE49-F238E27FC236}">
                    <a16:creationId xmlns:a16="http://schemas.microsoft.com/office/drawing/2014/main" id="{558E1277-4182-0FE0-3568-28E431D68B6A}"/>
                  </a:ext>
                </a:extLst>
              </p:cNvPr>
              <p:cNvSpPr>
                <a:spLocks noGrp="1" noRot="1" noChangeAspect="1" noMove="1" noResize="1" noEditPoints="1" noAdjustHandles="1" noChangeArrowheads="1" noChangeShapeType="1" noTextEdit="1"/>
              </p:cNvSpPr>
              <p:nvPr>
                <p:ph idx="1"/>
              </p:nvPr>
            </p:nvSpPr>
            <p:spPr>
              <a:xfrm>
                <a:off x="582454" y="1707116"/>
                <a:ext cx="6804464" cy="4324352"/>
              </a:xfrm>
              <a:blipFill>
                <a:blip r:embed="rId3"/>
                <a:stretch>
                  <a:fillRect l="-1882" t="-2398"/>
                </a:stretch>
              </a:blipFill>
            </p:spPr>
            <p:txBody>
              <a:bodyPr/>
              <a:lstStyle/>
              <a:p>
                <a:r>
                  <a:rPr lang="en-AU">
                    <a:noFill/>
                  </a:rPr>
                  <a:t> </a:t>
                </a:r>
              </a:p>
            </p:txBody>
          </p:sp>
        </mc:Fallback>
      </mc:AlternateContent>
      <p:sp>
        <p:nvSpPr>
          <p:cNvPr id="6" name="Slide Number Placeholder 5">
            <a:extLst>
              <a:ext uri="{FF2B5EF4-FFF2-40B4-BE49-F238E27FC236}">
                <a16:creationId xmlns:a16="http://schemas.microsoft.com/office/drawing/2014/main" id="{7958F2E1-0905-8EA2-4DE0-38C38DDB8859}"/>
              </a:ext>
            </a:extLst>
          </p:cNvPr>
          <p:cNvSpPr>
            <a:spLocks noGrp="1"/>
          </p:cNvSpPr>
          <p:nvPr>
            <p:ph type="sldNum" sz="quarter" idx="12"/>
          </p:nvPr>
        </p:nvSpPr>
        <p:spPr>
          <a:xfrm>
            <a:off x="9448800" y="6492875"/>
            <a:ext cx="2743200" cy="365125"/>
          </a:xfrm>
        </p:spPr>
        <p:txBody>
          <a:bodyPr/>
          <a:lstStyle/>
          <a:p>
            <a:r>
              <a:rPr lang="en-AU" sz="1600" dirty="0">
                <a:solidFill>
                  <a:schemeClr val="bg1"/>
                </a:solidFill>
              </a:rPr>
              <a:t>17</a:t>
            </a:r>
            <a:endParaRPr lang="en-AU" dirty="0">
              <a:solidFill>
                <a:schemeClr val="bg1"/>
              </a:solidFill>
            </a:endParaRPr>
          </a:p>
        </p:txBody>
      </p:sp>
      <p:sp>
        <p:nvSpPr>
          <p:cNvPr id="7" name="TextBox 6">
            <a:extLst>
              <a:ext uri="{FF2B5EF4-FFF2-40B4-BE49-F238E27FC236}">
                <a16:creationId xmlns:a16="http://schemas.microsoft.com/office/drawing/2014/main" id="{8C92A719-F4B0-A1B0-68AE-31A4E2B493E9}"/>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
        <p:nvSpPr>
          <p:cNvPr id="8" name="TextBox 7">
            <a:extLst>
              <a:ext uri="{FF2B5EF4-FFF2-40B4-BE49-F238E27FC236}">
                <a16:creationId xmlns:a16="http://schemas.microsoft.com/office/drawing/2014/main" id="{2E8AD40F-C64B-4E98-43D0-902943DBB678}"/>
              </a:ext>
            </a:extLst>
          </p:cNvPr>
          <p:cNvSpPr txBox="1"/>
          <p:nvPr/>
        </p:nvSpPr>
        <p:spPr>
          <a:xfrm>
            <a:off x="7897903" y="1605667"/>
            <a:ext cx="2061883" cy="646331"/>
          </a:xfrm>
          <a:prstGeom prst="rect">
            <a:avLst/>
          </a:prstGeom>
          <a:noFill/>
        </p:spPr>
        <p:txBody>
          <a:bodyPr wrap="square" rtlCol="0">
            <a:spAutoFit/>
          </a:bodyPr>
          <a:lstStyle/>
          <a:p>
            <a:r>
              <a:rPr lang="en-AU" u="sng" dirty="0"/>
              <a:t>Slide variables:</a:t>
            </a:r>
          </a:p>
          <a:p>
            <a:endParaRPr lang="en-AU"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FB30942-75A3-474B-8A67-13E2D76BC6F5}"/>
                  </a:ext>
                </a:extLst>
              </p:cNvPr>
              <p:cNvSpPr txBox="1"/>
              <p:nvPr/>
            </p:nvSpPr>
            <p:spPr>
              <a:xfrm>
                <a:off x="7897903" y="1699260"/>
                <a:ext cx="3762375" cy="4278094"/>
              </a:xfrm>
              <a:prstGeom prst="rect">
                <a:avLst/>
              </a:prstGeom>
              <a:noFill/>
            </p:spPr>
            <p:txBody>
              <a:bodyPr wrap="square" rtlCol="0">
                <a:spAutoFit/>
              </a:bodyPr>
              <a:lstStyle/>
              <a:p>
                <a:pPr marL="216000" indent="-324000"/>
                <a:endParaRPr lang="en-AU" sz="1600" b="0" i="1" dirty="0">
                  <a:latin typeface="Cambria Math" panose="02040503050406030204" pitchFamily="18" charset="0"/>
                </a:endParaRPr>
              </a:p>
              <a:p>
                <a:pPr marL="216000" indent="-324000"/>
                <a14:m>
                  <m:oMath xmlns:m="http://schemas.openxmlformats.org/officeDocument/2006/math">
                    <m:r>
                      <a:rPr lang="en-AU" sz="1600" b="0" i="1" smtClean="0">
                        <a:latin typeface="Cambria Math" panose="02040503050406030204" pitchFamily="18" charset="0"/>
                      </a:rPr>
                      <m:t>𝑆</m:t>
                    </m:r>
                  </m:oMath>
                </a14:m>
                <a:r>
                  <a:rPr lang="en-AU" sz="1600" b="0" dirty="0"/>
                  <a:t>: sighting record</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𝑛</m:t>
                        </m:r>
                      </m:e>
                      <m:sub>
                        <m:r>
                          <a:rPr lang="en-AU" sz="1600" b="0" i="1" smtClean="0">
                            <a:latin typeface="Cambria Math" panose="02040503050406030204" pitchFamily="18" charset="0"/>
                          </a:rPr>
                          <m:t>0</m:t>
                        </m:r>
                      </m:sub>
                    </m:sSub>
                  </m:oMath>
                </a14:m>
                <a:r>
                  <a:rPr lang="en-AU" sz="1600" b="0" dirty="0"/>
                  <a:t>: initial population size</a:t>
                </a:r>
              </a:p>
              <a:p>
                <a:pPr marL="216000" indent="-324000"/>
                <a14:m>
                  <m:oMath xmlns:m="http://schemas.openxmlformats.org/officeDocument/2006/math">
                    <m:r>
                      <a:rPr lang="en-AU" sz="1600" b="1" i="1" smtClean="0">
                        <a:latin typeface="Cambria Math" panose="02040503050406030204" pitchFamily="18" charset="0"/>
                      </a:rPr>
                      <m:t>𝒓</m:t>
                    </m:r>
                  </m:oMath>
                </a14:m>
                <a:r>
                  <a:rPr lang="en-AU" sz="1600" dirty="0">
                    <a:latin typeface="+mj-lt"/>
                  </a:rPr>
                  <a:t>: </a:t>
                </a:r>
                <a:r>
                  <a:rPr lang="en-AU" sz="1600" dirty="0"/>
                  <a:t>array of individual detection probabilities</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𝐹</m:t>
                        </m:r>
                      </m:e>
                      <m:sub>
                        <m:r>
                          <a:rPr lang="en-AU" sz="1600" b="0" i="1" smtClean="0">
                            <a:latin typeface="Cambria Math" panose="02040503050406030204" pitchFamily="18" charset="0"/>
                          </a:rPr>
                          <m:t>𝑆</m:t>
                        </m:r>
                      </m:sub>
                    </m:sSub>
                  </m:oMath>
                </a14:m>
                <a:r>
                  <a:rPr lang="en-AU" sz="1600" dirty="0"/>
                  <a:t>: set of all possible permutations of the individuals indexed within </a:t>
                </a:r>
                <a14:m>
                  <m:oMath xmlns:m="http://schemas.openxmlformats.org/officeDocument/2006/math">
                    <m:r>
                      <a:rPr lang="en-AU" sz="1600" b="0" i="1" smtClean="0">
                        <a:latin typeface="Cambria Math" panose="02040503050406030204" pitchFamily="18" charset="0"/>
                      </a:rPr>
                      <m:t>𝑆</m:t>
                    </m:r>
                  </m:oMath>
                </a14:m>
                <a:endParaRPr lang="en-AU" sz="1600" dirty="0"/>
              </a:p>
              <a:p>
                <a:pPr marL="216000" indent="-324000"/>
                <a14:m>
                  <m:oMath xmlns:m="http://schemas.openxmlformats.org/officeDocument/2006/math">
                    <m:r>
                      <a:rPr lang="en-AU" sz="1600" b="0" i="1" smtClean="0">
                        <a:latin typeface="Cambria Math" panose="02040503050406030204" pitchFamily="18" charset="0"/>
                      </a:rPr>
                      <m:t>𝑇</m:t>
                    </m:r>
                    <m:r>
                      <a:rPr lang="en-AU" sz="1600" b="0" i="1" smtClean="0">
                        <a:latin typeface="Cambria Math" panose="02040503050406030204" pitchFamily="18" charset="0"/>
                      </a:rPr>
                      <m:t>:</m:t>
                    </m:r>
                  </m:oMath>
                </a14:m>
                <a:r>
                  <a:rPr lang="en-AU" sz="1600" b="0" i="1" dirty="0">
                    <a:latin typeface="Cambria Math" panose="02040503050406030204" pitchFamily="18" charset="0"/>
                  </a:rPr>
                  <a:t> </a:t>
                </a:r>
                <a:r>
                  <a:rPr lang="en-AU" sz="1600" b="0" dirty="0"/>
                  <a:t>final sampling period of the sighting record</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𝑧</m:t>
                        </m:r>
                      </m:e>
                      <m:sub>
                        <m:r>
                          <a:rPr lang="en-AU" sz="1600" b="0" i="1" smtClean="0">
                            <a:latin typeface="Cambria Math" panose="02040503050406030204" pitchFamily="18" charset="0"/>
                          </a:rPr>
                          <m:t>𝑡</m:t>
                        </m:r>
                      </m:sub>
                    </m:sSub>
                  </m:oMath>
                </a14:m>
                <a:r>
                  <a:rPr lang="en-AU" sz="1600" b="0" dirty="0"/>
                  <a:t>: set of individuals that was detected </a:t>
                </a:r>
                <a:r>
                  <a:rPr lang="en-AU" sz="1600" dirty="0"/>
                  <a:t>during sampling period </a:t>
                </a:r>
                <a14:m>
                  <m:oMath xmlns:m="http://schemas.openxmlformats.org/officeDocument/2006/math">
                    <m:r>
                      <a:rPr lang="en-AU" sz="1600" b="0" i="1" smtClean="0">
                        <a:latin typeface="Cambria Math" panose="02040503050406030204" pitchFamily="18" charset="0"/>
                      </a:rPr>
                      <m:t>𝑡</m:t>
                    </m:r>
                  </m:oMath>
                </a14:m>
                <a:endParaRPr lang="en-AU" sz="1600" b="0" dirty="0">
                  <a:latin typeface="Cambria Math" panose="02040503050406030204" pitchFamily="18" charset="0"/>
                </a:endParaRPr>
              </a:p>
              <a:p>
                <a:pPr marL="216000" indent="-324000"/>
                <a14:m>
                  <m:oMath xmlns:m="http://schemas.openxmlformats.org/officeDocument/2006/math">
                    <m:sSubSup>
                      <m:sSubSupPr>
                        <m:ctrlPr>
                          <a:rPr lang="en-AU" sz="1600" b="0" i="1" smtClean="0">
                            <a:latin typeface="Cambria Math" panose="02040503050406030204" pitchFamily="18" charset="0"/>
                          </a:rPr>
                        </m:ctrlPr>
                      </m:sSubSupPr>
                      <m:e>
                        <m:r>
                          <a:rPr lang="en-AU" sz="1600" b="0" i="1" smtClean="0">
                            <a:latin typeface="Cambria Math" panose="02040503050406030204" pitchFamily="18" charset="0"/>
                          </a:rPr>
                          <m:t>𝑧</m:t>
                        </m:r>
                      </m:e>
                      <m:sub>
                        <m:r>
                          <a:rPr lang="en-AU" sz="1600" b="0" i="1" smtClean="0">
                            <a:latin typeface="Cambria Math" panose="02040503050406030204" pitchFamily="18" charset="0"/>
                          </a:rPr>
                          <m:t>𝑡</m:t>
                        </m:r>
                      </m:sub>
                      <m:sup>
                        <m:r>
                          <a:rPr lang="en-AU" sz="1600" b="0" i="1" smtClean="0">
                            <a:latin typeface="Cambria Math" panose="02040503050406030204" pitchFamily="18" charset="0"/>
                          </a:rPr>
                          <m:t>𝑐</m:t>
                        </m:r>
                      </m:sup>
                    </m:sSubSup>
                  </m:oMath>
                </a14:m>
                <a:r>
                  <a:rPr lang="en-AU" sz="1600" b="0" dirty="0">
                    <a:latin typeface="Cambria Math" panose="02040503050406030204" pitchFamily="18" charset="0"/>
                  </a:rPr>
                  <a:t>:</a:t>
                </a:r>
                <a:r>
                  <a:rPr lang="en-AU" sz="1600" b="0" dirty="0"/>
                  <a:t> set of individuals still alive but not detected during sampling period </a:t>
                </a:r>
                <a14:m>
                  <m:oMath xmlns:m="http://schemas.openxmlformats.org/officeDocument/2006/math">
                    <m:r>
                      <a:rPr lang="en-AU" sz="1600" b="0" i="1" smtClean="0">
                        <a:latin typeface="Cambria Math" panose="02040503050406030204" pitchFamily="18" charset="0"/>
                      </a:rPr>
                      <m:t>𝑡</m:t>
                    </m:r>
                  </m:oMath>
                </a14:m>
                <a:endParaRPr lang="en-AU" sz="1600" b="0" dirty="0"/>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𝑛</m:t>
                        </m:r>
                      </m:e>
                      <m:sub>
                        <m:r>
                          <a:rPr lang="en-AU" sz="1600" b="0" i="1" smtClean="0">
                            <a:latin typeface="Cambria Math" panose="02040503050406030204" pitchFamily="18" charset="0"/>
                          </a:rPr>
                          <m:t>𝑡</m:t>
                        </m:r>
                      </m:sub>
                    </m:sSub>
                  </m:oMath>
                </a14:m>
                <a:r>
                  <a:rPr lang="en-AU" sz="1600" b="0" dirty="0"/>
                  <a:t>: size of the remaining population at the beginning of </a:t>
                </a:r>
                <a14:m>
                  <m:oMath xmlns:m="http://schemas.openxmlformats.org/officeDocument/2006/math">
                    <m:r>
                      <a:rPr lang="en-AU" sz="1600" b="0" i="1" smtClean="0">
                        <a:latin typeface="Cambria Math" panose="02040503050406030204" pitchFamily="18" charset="0"/>
                      </a:rPr>
                      <m:t>𝑡</m:t>
                    </m:r>
                  </m:oMath>
                </a14:m>
                <a:endParaRPr lang="en-AU" sz="1600" b="0" dirty="0"/>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𝑠</m:t>
                        </m:r>
                      </m:e>
                      <m:sub>
                        <m:r>
                          <a:rPr lang="en-AU" sz="1600" b="0" i="1" smtClean="0">
                            <a:latin typeface="Cambria Math" panose="02040503050406030204" pitchFamily="18" charset="0"/>
                          </a:rPr>
                          <m:t>𝑡</m:t>
                        </m:r>
                      </m:sub>
                    </m:sSub>
                    <m:r>
                      <a:rPr lang="en-AU" sz="1600" b="0" i="1" smtClean="0">
                        <a:latin typeface="Cambria Math" panose="02040503050406030204" pitchFamily="18" charset="0"/>
                      </a:rPr>
                      <m:t>:</m:t>
                    </m:r>
                  </m:oMath>
                </a14:m>
                <a:r>
                  <a:rPr lang="en-AU" sz="1600" dirty="0"/>
                  <a:t> Number removed during sampling period </a:t>
                </a:r>
                <a14:m>
                  <m:oMath xmlns:m="http://schemas.openxmlformats.org/officeDocument/2006/math">
                    <m:r>
                      <a:rPr lang="en-AU" sz="1600" b="0" i="1" smtClean="0">
                        <a:latin typeface="Cambria Math" panose="02040503050406030204" pitchFamily="18" charset="0"/>
                      </a:rPr>
                      <m:t>𝑡</m:t>
                    </m:r>
                  </m:oMath>
                </a14:m>
                <a:endParaRPr lang="en-AU" sz="1600" b="0" dirty="0"/>
              </a:p>
            </p:txBody>
          </p:sp>
        </mc:Choice>
        <mc:Fallback xmlns="">
          <p:sp>
            <p:nvSpPr>
              <p:cNvPr id="9" name="TextBox 8">
                <a:extLst>
                  <a:ext uri="{FF2B5EF4-FFF2-40B4-BE49-F238E27FC236}">
                    <a16:creationId xmlns:a16="http://schemas.microsoft.com/office/drawing/2014/main" id="{7FB30942-75A3-474B-8A67-13E2D76BC6F5}"/>
                  </a:ext>
                </a:extLst>
              </p:cNvPr>
              <p:cNvSpPr txBox="1">
                <a:spLocks noRot="1" noChangeAspect="1" noMove="1" noResize="1" noEditPoints="1" noAdjustHandles="1" noChangeArrowheads="1" noChangeShapeType="1" noTextEdit="1"/>
              </p:cNvSpPr>
              <p:nvPr/>
            </p:nvSpPr>
            <p:spPr>
              <a:xfrm>
                <a:off x="7897903" y="1699260"/>
                <a:ext cx="3762375" cy="4278094"/>
              </a:xfrm>
              <a:prstGeom prst="rect">
                <a:avLst/>
              </a:prstGeom>
              <a:blipFill>
                <a:blip r:embed="rId4"/>
                <a:stretch>
                  <a:fillRect b="-855"/>
                </a:stretch>
              </a:blipFill>
            </p:spPr>
            <p:txBody>
              <a:bodyPr/>
              <a:lstStyle/>
              <a:p>
                <a:r>
                  <a:rPr lang="en-AU">
                    <a:noFill/>
                  </a:rPr>
                  <a:t> </a:t>
                </a:r>
              </a:p>
            </p:txBody>
          </p:sp>
        </mc:Fallback>
      </mc:AlternateContent>
    </p:spTree>
    <p:extLst>
      <p:ext uri="{BB962C8B-B14F-4D97-AF65-F5344CB8AC3E}">
        <p14:creationId xmlns:p14="http://schemas.microsoft.com/office/powerpoint/2010/main" val="1091423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6A3C9-FAD8-71BD-55F5-EF3C3734CA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4D9613-6461-5091-5936-65E88832CC5E}"/>
              </a:ext>
            </a:extLst>
          </p:cNvPr>
          <p:cNvSpPr>
            <a:spLocks noGrp="1"/>
          </p:cNvSpPr>
          <p:nvPr>
            <p:ph type="title"/>
          </p:nvPr>
        </p:nvSpPr>
        <p:spPr>
          <a:xfrm>
            <a:off x="582454" y="568961"/>
            <a:ext cx="10772775" cy="1130299"/>
          </a:xfrm>
          <a:noFill/>
        </p:spPr>
        <p:txBody>
          <a:bodyPr>
            <a:noAutofit/>
          </a:bodyPr>
          <a:lstStyle/>
          <a:p>
            <a:r>
              <a:rPr lang="en-AU" sz="3600" dirty="0"/>
              <a:t>Can we allow for variation in detection probabilities in an eradication inference model?</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DB98A79-7C3A-4C2E-29EC-422E18C54456}"/>
                  </a:ext>
                </a:extLst>
              </p:cNvPr>
              <p:cNvSpPr>
                <a:spLocks noGrp="1"/>
              </p:cNvSpPr>
              <p:nvPr>
                <p:ph idx="1"/>
              </p:nvPr>
            </p:nvSpPr>
            <p:spPr>
              <a:xfrm>
                <a:off x="582454" y="1707116"/>
                <a:ext cx="11045666" cy="4324352"/>
              </a:xfrm>
            </p:spPr>
            <p:txBody>
              <a:bodyPr>
                <a:normAutofit/>
              </a:bodyPr>
              <a:lstStyle/>
              <a:p>
                <a:r>
                  <a:rPr lang="en-AU" dirty="0"/>
                  <a:t>We developed an ABC-SMC model to estimate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𝑛</m:t>
                        </m:r>
                      </m:e>
                      <m:sub>
                        <m:r>
                          <a:rPr lang="en-AU" b="0" i="1" smtClean="0">
                            <a:latin typeface="Cambria Math" panose="02040503050406030204" pitchFamily="18" charset="0"/>
                          </a:rPr>
                          <m:t>𝑇</m:t>
                        </m:r>
                      </m:sub>
                    </m:sSub>
                    <m:r>
                      <a:rPr lang="en-AU" b="0" i="1" smtClean="0">
                        <a:latin typeface="Cambria Math" panose="02040503050406030204" pitchFamily="18" charset="0"/>
                      </a:rPr>
                      <m:t>, </m:t>
                    </m:r>
                    <m:r>
                      <a:rPr lang="en-AU" b="0" i="1" smtClean="0">
                        <a:latin typeface="Cambria Math" panose="02040503050406030204" pitchFamily="18" charset="0"/>
                      </a:rPr>
                      <m:t>𝜇</m:t>
                    </m:r>
                    <m:r>
                      <a:rPr lang="en-AU" b="0" i="1" smtClean="0">
                        <a:latin typeface="Cambria Math" panose="02040503050406030204" pitchFamily="18" charset="0"/>
                      </a:rPr>
                      <m:t>, </m:t>
                    </m:r>
                    <m:r>
                      <a:rPr lang="en-AU" b="0" i="1" smtClean="0">
                        <a:latin typeface="Cambria Math" panose="02040503050406030204" pitchFamily="18" charset="0"/>
                      </a:rPr>
                      <m:t>𝜎</m:t>
                    </m:r>
                    <m:r>
                      <a:rPr lang="en-AU" b="0" i="1" smtClean="0">
                        <a:latin typeface="Cambria Math" panose="02040503050406030204" pitchFamily="18" charset="0"/>
                      </a:rPr>
                      <m:t>}</m:t>
                    </m:r>
                  </m:oMath>
                </a14:m>
                <a:r>
                  <a:rPr lang="en-AU" dirty="0"/>
                  <a:t>. </a:t>
                </a:r>
              </a:p>
              <a:p>
                <a:r>
                  <a:rPr lang="en-AU" dirty="0"/>
                  <a:t>ABC-SMC because it is:</a:t>
                </a:r>
              </a:p>
              <a:p>
                <a:pPr lvl="1"/>
                <a:r>
                  <a:rPr lang="en-AU" dirty="0"/>
                  <a:t>Efficient</a:t>
                </a:r>
              </a:p>
              <a:p>
                <a:pPr lvl="1"/>
                <a:r>
                  <a:rPr lang="en-AU" dirty="0"/>
                  <a:t>Robust to multi-modal posteriors</a:t>
                </a:r>
              </a:p>
              <a:p>
                <a:pPr lvl="1"/>
                <a:r>
                  <a:rPr lang="en-AU" dirty="0"/>
                  <a:t>Easily parallelisable</a:t>
                </a:r>
              </a:p>
            </p:txBody>
          </p:sp>
        </mc:Choice>
        <mc:Fallback xmlns="">
          <p:sp>
            <p:nvSpPr>
              <p:cNvPr id="4" name="Content Placeholder 3">
                <a:extLst>
                  <a:ext uri="{FF2B5EF4-FFF2-40B4-BE49-F238E27FC236}">
                    <a16:creationId xmlns:a16="http://schemas.microsoft.com/office/drawing/2014/main" id="{1DB98A79-7C3A-4C2E-29EC-422E18C54456}"/>
                  </a:ext>
                </a:extLst>
              </p:cNvPr>
              <p:cNvSpPr>
                <a:spLocks noGrp="1" noRot="1" noChangeAspect="1" noMove="1" noResize="1" noEditPoints="1" noAdjustHandles="1" noChangeArrowheads="1" noChangeShapeType="1" noTextEdit="1"/>
              </p:cNvSpPr>
              <p:nvPr>
                <p:ph idx="1"/>
              </p:nvPr>
            </p:nvSpPr>
            <p:spPr>
              <a:xfrm>
                <a:off x="582454" y="1707116"/>
                <a:ext cx="11045666" cy="4324352"/>
              </a:xfrm>
              <a:blipFill>
                <a:blip r:embed="rId3"/>
                <a:stretch>
                  <a:fillRect l="-993" t="-2398"/>
                </a:stretch>
              </a:blipFill>
            </p:spPr>
            <p:txBody>
              <a:bodyPr/>
              <a:lstStyle/>
              <a:p>
                <a:r>
                  <a:rPr lang="en-AU">
                    <a:noFill/>
                  </a:rPr>
                  <a:t> </a:t>
                </a:r>
              </a:p>
            </p:txBody>
          </p:sp>
        </mc:Fallback>
      </mc:AlternateContent>
      <p:sp>
        <p:nvSpPr>
          <p:cNvPr id="3" name="TextBox 2">
            <a:extLst>
              <a:ext uri="{FF2B5EF4-FFF2-40B4-BE49-F238E27FC236}">
                <a16:creationId xmlns:a16="http://schemas.microsoft.com/office/drawing/2014/main" id="{3D81B4B3-C468-9B59-90BA-19B73A72F394}"/>
              </a:ext>
            </a:extLst>
          </p:cNvPr>
          <p:cNvSpPr txBox="1"/>
          <p:nvPr/>
        </p:nvSpPr>
        <p:spPr>
          <a:xfrm>
            <a:off x="563880" y="5950485"/>
            <a:ext cx="2375647" cy="338554"/>
          </a:xfrm>
          <a:prstGeom prst="rect">
            <a:avLst/>
          </a:prstGeom>
          <a:noFill/>
        </p:spPr>
        <p:txBody>
          <a:bodyPr wrap="square" rtlCol="0">
            <a:spAutoFit/>
          </a:bodyPr>
          <a:lstStyle/>
          <a:p>
            <a:r>
              <a:rPr lang="en-AU" sz="1600" dirty="0"/>
              <a:t>(Sisson et al., 2018)</a:t>
            </a:r>
          </a:p>
        </p:txBody>
      </p:sp>
      <p:sp>
        <p:nvSpPr>
          <p:cNvPr id="6" name="Slide Number Placeholder 5">
            <a:extLst>
              <a:ext uri="{FF2B5EF4-FFF2-40B4-BE49-F238E27FC236}">
                <a16:creationId xmlns:a16="http://schemas.microsoft.com/office/drawing/2014/main" id="{81F528FA-7AD5-AC95-4C14-03590AA7FA99}"/>
              </a:ext>
            </a:extLst>
          </p:cNvPr>
          <p:cNvSpPr>
            <a:spLocks noGrp="1"/>
          </p:cNvSpPr>
          <p:nvPr>
            <p:ph type="sldNum" sz="quarter" idx="12"/>
          </p:nvPr>
        </p:nvSpPr>
        <p:spPr>
          <a:xfrm>
            <a:off x="9448800" y="6492875"/>
            <a:ext cx="2743200" cy="365125"/>
          </a:xfrm>
        </p:spPr>
        <p:txBody>
          <a:bodyPr/>
          <a:lstStyle/>
          <a:p>
            <a:r>
              <a:rPr lang="en-AU" sz="1600" dirty="0">
                <a:solidFill>
                  <a:schemeClr val="bg1"/>
                </a:solidFill>
              </a:rPr>
              <a:t>17</a:t>
            </a:r>
            <a:endParaRPr lang="en-AU" dirty="0">
              <a:solidFill>
                <a:schemeClr val="bg1"/>
              </a:solidFill>
            </a:endParaRPr>
          </a:p>
        </p:txBody>
      </p:sp>
      <p:sp>
        <p:nvSpPr>
          <p:cNvPr id="7" name="TextBox 6">
            <a:extLst>
              <a:ext uri="{FF2B5EF4-FFF2-40B4-BE49-F238E27FC236}">
                <a16:creationId xmlns:a16="http://schemas.microsoft.com/office/drawing/2014/main" id="{FD9A2BB3-F882-E516-3F62-09DF3D8855FF}"/>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Tree>
    <p:extLst>
      <p:ext uri="{BB962C8B-B14F-4D97-AF65-F5344CB8AC3E}">
        <p14:creationId xmlns:p14="http://schemas.microsoft.com/office/powerpoint/2010/main" val="992672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E407-529C-CF5C-0BFD-C92FEF8E5D5F}"/>
              </a:ext>
            </a:extLst>
          </p:cNvPr>
          <p:cNvSpPr>
            <a:spLocks noGrp="1"/>
          </p:cNvSpPr>
          <p:nvPr>
            <p:ph type="title"/>
          </p:nvPr>
        </p:nvSpPr>
        <p:spPr>
          <a:xfrm>
            <a:off x="533400" y="231775"/>
            <a:ext cx="10515600" cy="1325563"/>
          </a:xfrm>
        </p:spPr>
        <p:txBody>
          <a:bodyPr/>
          <a:lstStyle/>
          <a:p>
            <a:r>
              <a:rPr lang="en-AU" dirty="0"/>
              <a:t>ABC-SMC description</a:t>
            </a:r>
          </a:p>
        </p:txBody>
      </p:sp>
      <p:sp>
        <p:nvSpPr>
          <p:cNvPr id="4" name="Slide Number Placeholder 3">
            <a:extLst>
              <a:ext uri="{FF2B5EF4-FFF2-40B4-BE49-F238E27FC236}">
                <a16:creationId xmlns:a16="http://schemas.microsoft.com/office/drawing/2014/main" id="{C897C92B-2DD1-B3F4-B7B2-3A72F5C484E3}"/>
              </a:ext>
            </a:extLst>
          </p:cNvPr>
          <p:cNvSpPr>
            <a:spLocks noGrp="1"/>
          </p:cNvSpPr>
          <p:nvPr>
            <p:ph type="sldNum" sz="quarter" idx="12"/>
          </p:nvPr>
        </p:nvSpPr>
        <p:spPr>
          <a:xfrm>
            <a:off x="9448800" y="6488668"/>
            <a:ext cx="2743200" cy="365125"/>
          </a:xfrm>
        </p:spPr>
        <p:txBody>
          <a:bodyPr/>
          <a:lstStyle/>
          <a:p>
            <a:r>
              <a:rPr lang="en-AU" sz="1600" dirty="0">
                <a:solidFill>
                  <a:schemeClr val="bg1"/>
                </a:solidFill>
              </a:rPr>
              <a:t>18</a:t>
            </a:r>
            <a:endParaRPr lang="en-AU" dirty="0">
              <a:solidFill>
                <a:schemeClr val="bg1"/>
              </a:solidFill>
            </a:endParaRPr>
          </a:p>
        </p:txBody>
      </p:sp>
      <p:sp>
        <p:nvSpPr>
          <p:cNvPr id="5" name="TextBox 4">
            <a:extLst>
              <a:ext uri="{FF2B5EF4-FFF2-40B4-BE49-F238E27FC236}">
                <a16:creationId xmlns:a16="http://schemas.microsoft.com/office/drawing/2014/main" id="{E774DEEA-2990-CAEA-73B0-971244E61DDB}"/>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pic>
        <p:nvPicPr>
          <p:cNvPr id="19" name="Picture 18">
            <a:extLst>
              <a:ext uri="{FF2B5EF4-FFF2-40B4-BE49-F238E27FC236}">
                <a16:creationId xmlns:a16="http://schemas.microsoft.com/office/drawing/2014/main" id="{6D34DF1F-852D-B28E-9DB4-0D8CD6EE0F8D}"/>
              </a:ext>
            </a:extLst>
          </p:cNvPr>
          <p:cNvPicPr>
            <a:picLocks noChangeAspect="1"/>
          </p:cNvPicPr>
          <p:nvPr/>
        </p:nvPicPr>
        <p:blipFill>
          <a:blip r:embed="rId2"/>
          <a:stretch>
            <a:fillRect/>
          </a:stretch>
        </p:blipFill>
        <p:spPr>
          <a:xfrm>
            <a:off x="628130" y="1233136"/>
            <a:ext cx="7449590" cy="5039428"/>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9321475C-D2F0-5290-F4FB-6E6D56DD8FBB}"/>
              </a:ext>
            </a:extLst>
          </p:cNvPr>
          <p:cNvSpPr txBox="1"/>
          <p:nvPr/>
        </p:nvSpPr>
        <p:spPr>
          <a:xfrm>
            <a:off x="8639175" y="5934010"/>
            <a:ext cx="3114675" cy="338554"/>
          </a:xfrm>
          <a:prstGeom prst="rect">
            <a:avLst/>
          </a:prstGeom>
          <a:noFill/>
        </p:spPr>
        <p:txBody>
          <a:bodyPr wrap="square" rtlCol="0">
            <a:spAutoFit/>
          </a:bodyPr>
          <a:lstStyle/>
          <a:p>
            <a:r>
              <a:rPr lang="en-AU" sz="1600" dirty="0"/>
              <a:t>Martin &amp; German-Ramirez, 2020</a:t>
            </a:r>
          </a:p>
        </p:txBody>
      </p:sp>
    </p:spTree>
    <p:extLst>
      <p:ext uri="{BB962C8B-B14F-4D97-AF65-F5344CB8AC3E}">
        <p14:creationId xmlns:p14="http://schemas.microsoft.com/office/powerpoint/2010/main" val="428182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B8AEA-8DA8-016D-80D8-629EB53E6D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21BA0-6735-3FE6-65B7-7FA807ABBA82}"/>
              </a:ext>
            </a:extLst>
          </p:cNvPr>
          <p:cNvSpPr>
            <a:spLocks noGrp="1"/>
          </p:cNvSpPr>
          <p:nvPr>
            <p:ph type="title"/>
          </p:nvPr>
        </p:nvSpPr>
        <p:spPr>
          <a:xfrm>
            <a:off x="582454" y="568961"/>
            <a:ext cx="10772775" cy="1130299"/>
          </a:xfrm>
          <a:noFill/>
        </p:spPr>
        <p:txBody>
          <a:bodyPr>
            <a:noAutofit/>
          </a:bodyPr>
          <a:lstStyle/>
          <a:p>
            <a:r>
              <a:rPr lang="en-AU" sz="3600" dirty="0"/>
              <a:t>Can we allow for variation in detection probabilities in an eradication inference model?</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2E1C7DBC-C89D-EE5C-0CCB-D8DF99D910DB}"/>
                  </a:ext>
                </a:extLst>
              </p:cNvPr>
              <p:cNvSpPr>
                <a:spLocks noGrp="1"/>
              </p:cNvSpPr>
              <p:nvPr>
                <p:ph idx="1"/>
              </p:nvPr>
            </p:nvSpPr>
            <p:spPr>
              <a:xfrm>
                <a:off x="582454" y="2251401"/>
                <a:ext cx="11045666" cy="4324352"/>
              </a:xfrm>
            </p:spPr>
            <p:txBody>
              <a:bodyPr>
                <a:normAutofit/>
              </a:bodyPr>
              <a:lstStyle/>
              <a:p>
                <a:r>
                  <a:rPr lang="en-AU" dirty="0"/>
                  <a:t>Required efficiency and parallelization because</a:t>
                </a:r>
              </a:p>
              <a:p>
                <a:pPr lvl="1"/>
                <a:r>
                  <a:rPr lang="en-AU" dirty="0"/>
                  <a:t>We need high confidence in an edge case, </a:t>
                </a:r>
                <a14:m>
                  <m:oMath xmlns:m="http://schemas.openxmlformats.org/officeDocument/2006/math">
                    <m:r>
                      <a:rPr lang="en-AU" b="0" i="1" smtClean="0">
                        <a:latin typeface="Cambria Math" panose="02040503050406030204" pitchFamily="18" charset="0"/>
                      </a:rPr>
                      <m:t>𝜋</m:t>
                    </m:r>
                    <m:d>
                      <m:dPr>
                        <m:sepChr m:val="∣"/>
                        <m:ctrlPr>
                          <a:rPr lang="en-AU" b="0" i="1" smtClean="0">
                            <a:latin typeface="Cambria Math" panose="02040503050406030204" pitchFamily="18" charset="0"/>
                          </a:rPr>
                        </m:ctrlPr>
                      </m:dPr>
                      <m:e>
                        <m:sSub>
                          <m:sSubPr>
                            <m:ctrlPr>
                              <a:rPr lang="en-AU" b="0" i="1" smtClean="0">
                                <a:latin typeface="Cambria Math" panose="02040503050406030204" pitchFamily="18" charset="0"/>
                              </a:rPr>
                            </m:ctrlPr>
                          </m:sSubPr>
                          <m:e>
                            <m:r>
                              <a:rPr lang="en-AU" b="0" i="1" smtClean="0">
                                <a:latin typeface="Cambria Math" panose="02040503050406030204" pitchFamily="18" charset="0"/>
                              </a:rPr>
                              <m:t>𝑛</m:t>
                            </m:r>
                          </m:e>
                          <m:sub>
                            <m:r>
                              <a:rPr lang="en-AU" b="0" i="1" smtClean="0">
                                <a:latin typeface="Cambria Math" panose="02040503050406030204" pitchFamily="18" charset="0"/>
                              </a:rPr>
                              <m:t>𝑇</m:t>
                            </m:r>
                          </m:sub>
                        </m:sSub>
                        <m:r>
                          <a:rPr lang="en-AU" b="0" i="1" smtClean="0">
                            <a:latin typeface="Cambria Math" panose="02040503050406030204" pitchFamily="18" charset="0"/>
                          </a:rPr>
                          <m:t>=0</m:t>
                        </m:r>
                      </m:e>
                      <m:e>
                        <m:r>
                          <a:rPr lang="en-AU" b="0" i="1" smtClean="0">
                            <a:latin typeface="Cambria Math" panose="02040503050406030204" pitchFamily="18" charset="0"/>
                          </a:rPr>
                          <m:t>𝜃</m:t>
                        </m:r>
                      </m:e>
                    </m:d>
                    <m:r>
                      <a:rPr lang="en-AU" b="0" i="1" smtClean="0">
                        <a:latin typeface="Cambria Math" panose="02040503050406030204" pitchFamily="18" charset="0"/>
                      </a:rPr>
                      <m:t>&gt;1−</m:t>
                    </m:r>
                    <m:r>
                      <a:rPr lang="en-AU" b="0" i="1" smtClean="0">
                        <a:latin typeface="Cambria Math" panose="02040503050406030204" pitchFamily="18" charset="0"/>
                      </a:rPr>
                      <m:t>𝛼</m:t>
                    </m:r>
                  </m:oMath>
                </a14:m>
                <a:endParaRPr lang="en-AU" b="0" dirty="0"/>
              </a:p>
              <a:p>
                <a:pPr lvl="1"/>
                <a:r>
                  <a:rPr lang="en-AU" dirty="0"/>
                  <a:t>The data generation process is highly stochastic. </a:t>
                </a:r>
              </a:p>
              <a:p>
                <a:r>
                  <a:rPr lang="en-AU" dirty="0"/>
                  <a:t>Dealing with the above is computationally expensive, but achievable.</a:t>
                </a:r>
              </a:p>
              <a:p>
                <a:r>
                  <a:rPr lang="en-AU" dirty="0"/>
                  <a:t>We applied the model to a sample of 1000 sighting records from the set derived with </a:t>
                </a:r>
                <a14:m>
                  <m:oMath xmlns:m="http://schemas.openxmlformats.org/officeDocument/2006/math">
                    <m:r>
                      <a:rPr lang="en-AU" b="0" i="1" smtClean="0">
                        <a:latin typeface="Cambria Math" panose="02040503050406030204" pitchFamily="18" charset="0"/>
                      </a:rPr>
                      <m:t>𝜎</m:t>
                    </m:r>
                    <m:r>
                      <a:rPr lang="en-AU" b="0" i="1" smtClean="0">
                        <a:latin typeface="Cambria Math" panose="02040503050406030204" pitchFamily="18" charset="0"/>
                      </a:rPr>
                      <m:t>=0.04</m:t>
                    </m:r>
                  </m:oMath>
                </a14:m>
                <a:r>
                  <a:rPr lang="en-AU" dirty="0"/>
                  <a:t>.</a:t>
                </a:r>
              </a:p>
            </p:txBody>
          </p:sp>
        </mc:Choice>
        <mc:Fallback>
          <p:sp>
            <p:nvSpPr>
              <p:cNvPr id="4" name="Content Placeholder 3">
                <a:extLst>
                  <a:ext uri="{FF2B5EF4-FFF2-40B4-BE49-F238E27FC236}">
                    <a16:creationId xmlns:a16="http://schemas.microsoft.com/office/drawing/2014/main" id="{2E1C7DBC-C89D-EE5C-0CCB-D8DF99D910DB}"/>
                  </a:ext>
                </a:extLst>
              </p:cNvPr>
              <p:cNvSpPr>
                <a:spLocks noGrp="1" noRot="1" noChangeAspect="1" noMove="1" noResize="1" noEditPoints="1" noAdjustHandles="1" noChangeArrowheads="1" noChangeShapeType="1" noTextEdit="1"/>
              </p:cNvSpPr>
              <p:nvPr>
                <p:ph idx="1"/>
              </p:nvPr>
            </p:nvSpPr>
            <p:spPr>
              <a:xfrm>
                <a:off x="582454" y="2251401"/>
                <a:ext cx="11045666" cy="4324352"/>
              </a:xfrm>
              <a:blipFill>
                <a:blip r:embed="rId3"/>
                <a:stretch>
                  <a:fillRect l="-993" t="-2394"/>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8EE3296-9125-D453-DA8E-F0FE8A384A3C}"/>
              </a:ext>
            </a:extLst>
          </p:cNvPr>
          <p:cNvSpPr>
            <a:spLocks noGrp="1"/>
          </p:cNvSpPr>
          <p:nvPr>
            <p:ph type="sldNum" sz="quarter" idx="12"/>
          </p:nvPr>
        </p:nvSpPr>
        <p:spPr>
          <a:xfrm>
            <a:off x="9448800" y="6488668"/>
            <a:ext cx="2743200" cy="365125"/>
          </a:xfrm>
        </p:spPr>
        <p:txBody>
          <a:bodyPr/>
          <a:lstStyle/>
          <a:p>
            <a:r>
              <a:rPr lang="en-AU" sz="1600" dirty="0">
                <a:solidFill>
                  <a:schemeClr val="bg1"/>
                </a:solidFill>
              </a:rPr>
              <a:t>19</a:t>
            </a:r>
            <a:endParaRPr lang="en-AU" dirty="0">
              <a:solidFill>
                <a:schemeClr val="bg1"/>
              </a:solidFill>
            </a:endParaRPr>
          </a:p>
        </p:txBody>
      </p:sp>
      <p:sp>
        <p:nvSpPr>
          <p:cNvPr id="6" name="TextBox 5">
            <a:extLst>
              <a:ext uri="{FF2B5EF4-FFF2-40B4-BE49-F238E27FC236}">
                <a16:creationId xmlns:a16="http://schemas.microsoft.com/office/drawing/2014/main" id="{F3971519-F628-14C7-D82F-AF37C193C678}"/>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Tree>
    <p:extLst>
      <p:ext uri="{BB962C8B-B14F-4D97-AF65-F5344CB8AC3E}">
        <p14:creationId xmlns:p14="http://schemas.microsoft.com/office/powerpoint/2010/main" val="4184569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B411-59AB-E7CE-6751-3B725AB403E1}"/>
              </a:ext>
            </a:extLst>
          </p:cNvPr>
          <p:cNvSpPr>
            <a:spLocks noGrp="1"/>
          </p:cNvSpPr>
          <p:nvPr>
            <p:ph type="title"/>
          </p:nvPr>
        </p:nvSpPr>
        <p:spPr/>
        <p:txBody>
          <a:bodyPr/>
          <a:lstStyle/>
          <a:p>
            <a:r>
              <a:rPr lang="en-AU" dirty="0"/>
              <a:t>Motivation</a:t>
            </a:r>
          </a:p>
        </p:txBody>
      </p:sp>
      <p:sp>
        <p:nvSpPr>
          <p:cNvPr id="3" name="Content Placeholder 2">
            <a:extLst>
              <a:ext uri="{FF2B5EF4-FFF2-40B4-BE49-F238E27FC236}">
                <a16:creationId xmlns:a16="http://schemas.microsoft.com/office/drawing/2014/main" id="{E54CB3E5-2334-D991-71D2-DEA4263DAAB0}"/>
              </a:ext>
            </a:extLst>
          </p:cNvPr>
          <p:cNvSpPr>
            <a:spLocks noGrp="1"/>
          </p:cNvSpPr>
          <p:nvPr>
            <p:ph idx="1"/>
          </p:nvPr>
        </p:nvSpPr>
        <p:spPr>
          <a:xfrm>
            <a:off x="838200" y="1825625"/>
            <a:ext cx="6505575" cy="4351338"/>
          </a:xfrm>
        </p:spPr>
        <p:txBody>
          <a:bodyPr>
            <a:normAutofit/>
          </a:bodyPr>
          <a:lstStyle/>
          <a:p>
            <a:r>
              <a:rPr lang="en-AU" dirty="0"/>
              <a:t>Invasive species are driving island biodiversity towards extinction.</a:t>
            </a:r>
          </a:p>
          <a:p>
            <a:pPr lvl="1"/>
            <a:r>
              <a:rPr lang="en-AU" dirty="0"/>
              <a:t>Island species have not evolved defences against invasive species.</a:t>
            </a:r>
          </a:p>
          <a:p>
            <a:r>
              <a:rPr lang="en-AU" dirty="0"/>
              <a:t>Eradication of invasive species is cost-effective and provides best conservation outcomes.</a:t>
            </a:r>
          </a:p>
          <a:p>
            <a:pPr lvl="1"/>
            <a:r>
              <a:rPr lang="en-AU" dirty="0"/>
              <a:t>Instrumental in the recovery of numerous threatened island species.</a:t>
            </a:r>
          </a:p>
        </p:txBody>
      </p:sp>
      <p:sp>
        <p:nvSpPr>
          <p:cNvPr id="5" name="TextBox 4">
            <a:extLst>
              <a:ext uri="{FF2B5EF4-FFF2-40B4-BE49-F238E27FC236}">
                <a16:creationId xmlns:a16="http://schemas.microsoft.com/office/drawing/2014/main" id="{A760CA89-730E-1561-006D-22A87D0813CC}"/>
              </a:ext>
            </a:extLst>
          </p:cNvPr>
          <p:cNvSpPr txBox="1"/>
          <p:nvPr/>
        </p:nvSpPr>
        <p:spPr>
          <a:xfrm>
            <a:off x="596264" y="5440562"/>
            <a:ext cx="3171825" cy="923330"/>
          </a:xfrm>
          <a:prstGeom prst="rect">
            <a:avLst/>
          </a:prstGeom>
          <a:noFill/>
        </p:spPr>
        <p:txBody>
          <a:bodyPr wrap="square" rtlCol="0">
            <a:spAutoFit/>
          </a:bodyPr>
          <a:lstStyle/>
          <a:p>
            <a:r>
              <a:rPr lang="en-AU" dirty="0"/>
              <a:t>Doherty et al., 2015</a:t>
            </a:r>
          </a:p>
          <a:p>
            <a:r>
              <a:rPr lang="en-AU" dirty="0"/>
              <a:t>Veitch et al., 2019</a:t>
            </a:r>
          </a:p>
          <a:p>
            <a:r>
              <a:rPr lang="en-AU" dirty="0"/>
              <a:t>Spatz et al., 2022</a:t>
            </a:r>
          </a:p>
        </p:txBody>
      </p:sp>
      <p:sp>
        <p:nvSpPr>
          <p:cNvPr id="6" name="TextBox 5">
            <a:extLst>
              <a:ext uri="{FF2B5EF4-FFF2-40B4-BE49-F238E27FC236}">
                <a16:creationId xmlns:a16="http://schemas.microsoft.com/office/drawing/2014/main" id="{DC434498-DE54-D402-E689-9C0E01A8EE41}"/>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pic>
        <p:nvPicPr>
          <p:cNvPr id="8" name="Picture 7">
            <a:extLst>
              <a:ext uri="{FF2B5EF4-FFF2-40B4-BE49-F238E27FC236}">
                <a16:creationId xmlns:a16="http://schemas.microsoft.com/office/drawing/2014/main" id="{9CABE4AC-B32E-4E06-07AE-D0A3A0838CB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0131" r="15323"/>
          <a:stretch>
            <a:fillRect/>
          </a:stretch>
        </p:blipFill>
        <p:spPr>
          <a:xfrm>
            <a:off x="7404736" y="2862921"/>
            <a:ext cx="4191000" cy="3162417"/>
          </a:xfrm>
          <a:prstGeom prst="rect">
            <a:avLst/>
          </a:prstGeom>
          <a:solidFill>
            <a:schemeClr val="accent1"/>
          </a:solidFill>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B3F08D72-FE6C-AEDA-732A-4624E1BB81E8}"/>
              </a:ext>
            </a:extLst>
          </p:cNvPr>
          <p:cNvSpPr txBox="1"/>
          <p:nvPr/>
        </p:nvSpPr>
        <p:spPr>
          <a:xfrm>
            <a:off x="7404736" y="6025338"/>
            <a:ext cx="4191000" cy="338554"/>
          </a:xfrm>
          <a:prstGeom prst="rect">
            <a:avLst/>
          </a:prstGeom>
          <a:noFill/>
        </p:spPr>
        <p:txBody>
          <a:bodyPr wrap="square" rtlCol="0">
            <a:spAutoFit/>
          </a:bodyPr>
          <a:lstStyle/>
          <a:p>
            <a:pPr algn="r"/>
            <a:r>
              <a:rPr lang="en-AU" sz="1600" dirty="0"/>
              <a:t>(Dilley, 2014)</a:t>
            </a:r>
          </a:p>
        </p:txBody>
      </p:sp>
      <p:sp>
        <p:nvSpPr>
          <p:cNvPr id="4" name="Slide Number Placeholder 3">
            <a:extLst>
              <a:ext uri="{FF2B5EF4-FFF2-40B4-BE49-F238E27FC236}">
                <a16:creationId xmlns:a16="http://schemas.microsoft.com/office/drawing/2014/main" id="{E34D1051-8BC3-B9C3-E907-4CCB73502EB7}"/>
              </a:ext>
            </a:extLst>
          </p:cNvPr>
          <p:cNvSpPr>
            <a:spLocks noGrp="1"/>
          </p:cNvSpPr>
          <p:nvPr>
            <p:ph type="sldNum" sz="quarter" idx="12"/>
          </p:nvPr>
        </p:nvSpPr>
        <p:spPr>
          <a:xfrm>
            <a:off x="9448800" y="6488668"/>
            <a:ext cx="2743200" cy="365125"/>
          </a:xfrm>
        </p:spPr>
        <p:txBody>
          <a:bodyPr/>
          <a:lstStyle/>
          <a:p>
            <a:fld id="{9C6F5601-F66B-4A1B-8BC4-09D5A89332DD}" type="slidenum">
              <a:rPr lang="en-AU" sz="1600" smtClean="0">
                <a:solidFill>
                  <a:schemeClr val="bg1"/>
                </a:solidFill>
              </a:rPr>
              <a:t>2</a:t>
            </a:fld>
            <a:endParaRPr lang="en-AU" sz="1600" dirty="0">
              <a:solidFill>
                <a:schemeClr val="bg1"/>
              </a:solidFill>
            </a:endParaRPr>
          </a:p>
        </p:txBody>
      </p:sp>
    </p:spTree>
    <p:extLst>
      <p:ext uri="{BB962C8B-B14F-4D97-AF65-F5344CB8AC3E}">
        <p14:creationId xmlns:p14="http://schemas.microsoft.com/office/powerpoint/2010/main" val="1102784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5FFE5-32A4-91EA-5A08-650D2A41F1E2}"/>
              </a:ext>
            </a:extLst>
          </p:cNvPr>
          <p:cNvSpPr>
            <a:spLocks noGrp="1"/>
          </p:cNvSpPr>
          <p:nvPr>
            <p:ph type="title"/>
          </p:nvPr>
        </p:nvSpPr>
        <p:spPr>
          <a:xfrm>
            <a:off x="582706" y="365125"/>
            <a:ext cx="10515600" cy="1325563"/>
          </a:xfrm>
        </p:spPr>
        <p:txBody>
          <a:bodyPr/>
          <a:lstStyle/>
          <a:p>
            <a:r>
              <a:rPr lang="en-AU" dirty="0"/>
              <a:t>The outcome</a:t>
            </a:r>
          </a:p>
        </p:txBody>
      </p:sp>
      <p:sp>
        <p:nvSpPr>
          <p:cNvPr id="3" name="Content Placeholder 2">
            <a:extLst>
              <a:ext uri="{FF2B5EF4-FFF2-40B4-BE49-F238E27FC236}">
                <a16:creationId xmlns:a16="http://schemas.microsoft.com/office/drawing/2014/main" id="{C8876997-8DE3-05E3-0F4F-EBFE4AC7EA73}"/>
              </a:ext>
            </a:extLst>
          </p:cNvPr>
          <p:cNvSpPr>
            <a:spLocks noGrp="1"/>
          </p:cNvSpPr>
          <p:nvPr>
            <p:ph idx="1"/>
          </p:nvPr>
        </p:nvSpPr>
        <p:spPr>
          <a:xfrm>
            <a:off x="582706" y="2006815"/>
            <a:ext cx="11044518" cy="4670892"/>
          </a:xfrm>
        </p:spPr>
        <p:txBody>
          <a:bodyPr/>
          <a:lstStyle/>
          <a:p>
            <a:r>
              <a:rPr lang="en-AU" dirty="0"/>
              <a:t>Still fine tuning the model! </a:t>
            </a:r>
          </a:p>
          <a:p>
            <a:r>
              <a:rPr lang="en-AU" dirty="0"/>
              <a:t>Preliminary results show:</a:t>
            </a:r>
          </a:p>
          <a:p>
            <a:pPr marL="0" indent="0">
              <a:buNone/>
            </a:pPr>
            <a:r>
              <a:rPr lang="en-AU" dirty="0"/>
              <a:t>	false-positive error rate </a:t>
            </a:r>
          </a:p>
          <a:p>
            <a:pPr marL="0" indent="0">
              <a:buNone/>
            </a:pPr>
            <a:r>
              <a:rPr lang="en-AU" dirty="0"/>
              <a:t>	expected number of cumulative false-negative errors</a:t>
            </a:r>
          </a:p>
          <a:p>
            <a:pPr lvl="1"/>
            <a:r>
              <a:rPr lang="en-AU" dirty="0"/>
              <a:t>Model requires more evidence to reach the same level of certainty of eradication success</a:t>
            </a:r>
          </a:p>
        </p:txBody>
      </p:sp>
      <p:sp>
        <p:nvSpPr>
          <p:cNvPr id="4" name="Slide Number Placeholder 3">
            <a:extLst>
              <a:ext uri="{FF2B5EF4-FFF2-40B4-BE49-F238E27FC236}">
                <a16:creationId xmlns:a16="http://schemas.microsoft.com/office/drawing/2014/main" id="{6746DF86-5675-DCAC-B92F-EFAD521A8C1D}"/>
              </a:ext>
            </a:extLst>
          </p:cNvPr>
          <p:cNvSpPr>
            <a:spLocks noGrp="1"/>
          </p:cNvSpPr>
          <p:nvPr>
            <p:ph type="sldNum" sz="quarter" idx="12"/>
          </p:nvPr>
        </p:nvSpPr>
        <p:spPr>
          <a:xfrm>
            <a:off x="9448800" y="6488668"/>
            <a:ext cx="2743200" cy="365125"/>
          </a:xfrm>
        </p:spPr>
        <p:txBody>
          <a:bodyPr/>
          <a:lstStyle/>
          <a:p>
            <a:r>
              <a:rPr lang="en-AU" sz="1600" dirty="0">
                <a:solidFill>
                  <a:schemeClr val="bg1"/>
                </a:solidFill>
              </a:rPr>
              <a:t>20</a:t>
            </a:r>
            <a:endParaRPr lang="en-AU" dirty="0">
              <a:solidFill>
                <a:schemeClr val="bg1"/>
              </a:solidFill>
            </a:endParaRPr>
          </a:p>
        </p:txBody>
      </p:sp>
      <p:sp>
        <p:nvSpPr>
          <p:cNvPr id="6" name="TextBox 5">
            <a:extLst>
              <a:ext uri="{FF2B5EF4-FFF2-40B4-BE49-F238E27FC236}">
                <a16:creationId xmlns:a16="http://schemas.microsoft.com/office/drawing/2014/main" id="{D0EE6BA7-AB5D-A0B2-C3C1-1DA09DE21EE2}"/>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
        <p:nvSpPr>
          <p:cNvPr id="5" name="Arrow: Right 4">
            <a:extLst>
              <a:ext uri="{FF2B5EF4-FFF2-40B4-BE49-F238E27FC236}">
                <a16:creationId xmlns:a16="http://schemas.microsoft.com/office/drawing/2014/main" id="{2CB70453-C777-760D-1B00-A9DA15BEB22C}"/>
              </a:ext>
            </a:extLst>
          </p:cNvPr>
          <p:cNvSpPr/>
          <p:nvPr/>
        </p:nvSpPr>
        <p:spPr>
          <a:xfrm rot="5400000">
            <a:off x="1045403" y="3048000"/>
            <a:ext cx="419095" cy="369332"/>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7" name="Arrow: Right 6">
            <a:extLst>
              <a:ext uri="{FF2B5EF4-FFF2-40B4-BE49-F238E27FC236}">
                <a16:creationId xmlns:a16="http://schemas.microsoft.com/office/drawing/2014/main" id="{C52F482C-ADC2-4822-58AA-348E4897BA16}"/>
              </a:ext>
            </a:extLst>
          </p:cNvPr>
          <p:cNvSpPr/>
          <p:nvPr/>
        </p:nvSpPr>
        <p:spPr>
          <a:xfrm rot="16200000">
            <a:off x="1045403" y="3594373"/>
            <a:ext cx="419095" cy="369332"/>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50135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4109D-B46C-45F3-D39E-50959D553A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A5C89A-EAE6-C28B-0F7F-2E8AED675F57}"/>
              </a:ext>
            </a:extLst>
          </p:cNvPr>
          <p:cNvSpPr>
            <a:spLocks noGrp="1"/>
          </p:cNvSpPr>
          <p:nvPr>
            <p:ph type="title"/>
          </p:nvPr>
        </p:nvSpPr>
        <p:spPr>
          <a:xfrm>
            <a:off x="600075" y="344209"/>
            <a:ext cx="10515600" cy="1325563"/>
          </a:xfrm>
        </p:spPr>
        <p:txBody>
          <a:bodyPr>
            <a:normAutofit/>
          </a:bodyPr>
          <a:lstStyle/>
          <a:p>
            <a:r>
              <a:rPr lang="en-AU" dirty="0"/>
              <a:t>Limitations</a:t>
            </a:r>
          </a:p>
        </p:txBody>
      </p:sp>
      <p:sp>
        <p:nvSpPr>
          <p:cNvPr id="7" name="Content Placeholder 6">
            <a:extLst>
              <a:ext uri="{FF2B5EF4-FFF2-40B4-BE49-F238E27FC236}">
                <a16:creationId xmlns:a16="http://schemas.microsoft.com/office/drawing/2014/main" id="{FA705C77-EC9A-3DC8-2B69-3A7644594A4A}"/>
              </a:ext>
            </a:extLst>
          </p:cNvPr>
          <p:cNvSpPr>
            <a:spLocks noGrp="1"/>
          </p:cNvSpPr>
          <p:nvPr>
            <p:ph idx="1"/>
          </p:nvPr>
        </p:nvSpPr>
        <p:spPr>
          <a:xfrm>
            <a:off x="600075" y="1919517"/>
            <a:ext cx="10991850" cy="4351338"/>
          </a:xfrm>
        </p:spPr>
        <p:txBody>
          <a:bodyPr/>
          <a:lstStyle/>
          <a:p>
            <a:r>
              <a:rPr lang="en-AU" dirty="0"/>
              <a:t>Stochasticity inherent in ABC analyses</a:t>
            </a:r>
          </a:p>
          <a:p>
            <a:r>
              <a:rPr lang="en-AU" dirty="0"/>
              <a:t>Is a proof of concept - cannot be applied to case studies yet</a:t>
            </a:r>
          </a:p>
          <a:p>
            <a:pPr lvl="1"/>
            <a:r>
              <a:rPr lang="en-AU" dirty="0"/>
              <a:t>Need to include catch effort at a minimum</a:t>
            </a:r>
          </a:p>
          <a:p>
            <a:r>
              <a:rPr lang="en-AU" dirty="0"/>
              <a:t>Only examines fixed individual differences in detection probabilities</a:t>
            </a:r>
          </a:p>
          <a:p>
            <a:pPr lvl="1"/>
            <a:r>
              <a:rPr lang="en-AU" dirty="0"/>
              <a:t>Other forms of variation (e.g. cyclical or stochastic temporal) exist</a:t>
            </a:r>
          </a:p>
        </p:txBody>
      </p:sp>
      <p:sp>
        <p:nvSpPr>
          <p:cNvPr id="3" name="Slide Number Placeholder 2">
            <a:extLst>
              <a:ext uri="{FF2B5EF4-FFF2-40B4-BE49-F238E27FC236}">
                <a16:creationId xmlns:a16="http://schemas.microsoft.com/office/drawing/2014/main" id="{F39CE7F3-FB53-9BFF-8F29-4306936B4EF7}"/>
              </a:ext>
            </a:extLst>
          </p:cNvPr>
          <p:cNvSpPr>
            <a:spLocks noGrp="1"/>
          </p:cNvSpPr>
          <p:nvPr>
            <p:ph type="sldNum" sz="quarter" idx="12"/>
          </p:nvPr>
        </p:nvSpPr>
        <p:spPr>
          <a:xfrm>
            <a:off x="9448800" y="6488668"/>
            <a:ext cx="2743200" cy="365125"/>
          </a:xfrm>
        </p:spPr>
        <p:txBody>
          <a:bodyPr/>
          <a:lstStyle/>
          <a:p>
            <a:r>
              <a:rPr lang="en-AU" sz="1600" dirty="0">
                <a:solidFill>
                  <a:schemeClr val="bg1"/>
                </a:solidFill>
              </a:rPr>
              <a:t>21</a:t>
            </a:r>
            <a:endParaRPr lang="en-AU" dirty="0">
              <a:solidFill>
                <a:schemeClr val="bg1"/>
              </a:solidFill>
            </a:endParaRPr>
          </a:p>
        </p:txBody>
      </p:sp>
      <p:sp>
        <p:nvSpPr>
          <p:cNvPr id="4" name="TextBox 3">
            <a:extLst>
              <a:ext uri="{FF2B5EF4-FFF2-40B4-BE49-F238E27FC236}">
                <a16:creationId xmlns:a16="http://schemas.microsoft.com/office/drawing/2014/main" id="{572EBCEA-FE36-767E-7279-7FAB2F7AD05E}"/>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Tree>
    <p:extLst>
      <p:ext uri="{BB962C8B-B14F-4D97-AF65-F5344CB8AC3E}">
        <p14:creationId xmlns:p14="http://schemas.microsoft.com/office/powerpoint/2010/main" val="1626419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49A6E-79C8-263B-240F-8E4A8AFB0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078BD-16DE-E93E-937A-9A5C134DBCDA}"/>
              </a:ext>
            </a:extLst>
          </p:cNvPr>
          <p:cNvSpPr>
            <a:spLocks noGrp="1"/>
          </p:cNvSpPr>
          <p:nvPr>
            <p:ph type="title"/>
          </p:nvPr>
        </p:nvSpPr>
        <p:spPr>
          <a:xfrm>
            <a:off x="581025" y="346075"/>
            <a:ext cx="10515600" cy="1325563"/>
          </a:xfrm>
        </p:spPr>
        <p:txBody>
          <a:bodyPr>
            <a:normAutofit/>
          </a:bodyPr>
          <a:lstStyle/>
          <a:p>
            <a:r>
              <a:rPr lang="en-AU" dirty="0"/>
              <a:t>Conclusions</a:t>
            </a:r>
          </a:p>
        </p:txBody>
      </p:sp>
      <p:sp>
        <p:nvSpPr>
          <p:cNvPr id="3" name="Content Placeholder 2">
            <a:extLst>
              <a:ext uri="{FF2B5EF4-FFF2-40B4-BE49-F238E27FC236}">
                <a16:creationId xmlns:a16="http://schemas.microsoft.com/office/drawing/2014/main" id="{9B514A77-6444-E746-F7A1-662678A62EF8}"/>
              </a:ext>
            </a:extLst>
          </p:cNvPr>
          <p:cNvSpPr>
            <a:spLocks noGrp="1"/>
          </p:cNvSpPr>
          <p:nvPr>
            <p:ph idx="1"/>
          </p:nvPr>
        </p:nvSpPr>
        <p:spPr>
          <a:xfrm>
            <a:off x="581025" y="1320800"/>
            <a:ext cx="11029950" cy="3481666"/>
          </a:xfrm>
        </p:spPr>
        <p:txBody>
          <a:bodyPr>
            <a:normAutofit/>
          </a:bodyPr>
          <a:lstStyle/>
          <a:p>
            <a:r>
              <a:rPr lang="en-AU" dirty="0"/>
              <a:t>Individual variation in detection probabilities cannot be considered as ignorable noise.</a:t>
            </a:r>
          </a:p>
          <a:p>
            <a:pPr lvl="1"/>
            <a:r>
              <a:rPr lang="en-AU" dirty="0"/>
              <a:t>What other forms of variation cannot be considered as ignorable noise?</a:t>
            </a:r>
          </a:p>
          <a:p>
            <a:r>
              <a:rPr lang="en-AU" dirty="0"/>
              <a:t>It is now feasible to evaluate eradication inference models that allow for some variation in detection probabilities with readily accessible computational resources.</a:t>
            </a:r>
          </a:p>
        </p:txBody>
      </p:sp>
      <p:sp>
        <p:nvSpPr>
          <p:cNvPr id="4" name="Slide Number Placeholder 3">
            <a:extLst>
              <a:ext uri="{FF2B5EF4-FFF2-40B4-BE49-F238E27FC236}">
                <a16:creationId xmlns:a16="http://schemas.microsoft.com/office/drawing/2014/main" id="{F797B261-46B4-4A40-717D-4475518090B8}"/>
              </a:ext>
            </a:extLst>
          </p:cNvPr>
          <p:cNvSpPr>
            <a:spLocks noGrp="1"/>
          </p:cNvSpPr>
          <p:nvPr>
            <p:ph type="sldNum" sz="quarter" idx="12"/>
          </p:nvPr>
        </p:nvSpPr>
        <p:spPr>
          <a:xfrm>
            <a:off x="9448800" y="6490771"/>
            <a:ext cx="2743200" cy="365125"/>
          </a:xfrm>
        </p:spPr>
        <p:txBody>
          <a:bodyPr/>
          <a:lstStyle/>
          <a:p>
            <a:r>
              <a:rPr lang="en-AU" sz="1600" dirty="0">
                <a:solidFill>
                  <a:schemeClr val="bg1"/>
                </a:solidFill>
              </a:rPr>
              <a:t>22</a:t>
            </a:r>
            <a:endParaRPr lang="en-AU" dirty="0">
              <a:solidFill>
                <a:schemeClr val="bg1"/>
              </a:solidFill>
            </a:endParaRPr>
          </a:p>
        </p:txBody>
      </p:sp>
      <p:sp>
        <p:nvSpPr>
          <p:cNvPr id="5" name="TextBox 4">
            <a:extLst>
              <a:ext uri="{FF2B5EF4-FFF2-40B4-BE49-F238E27FC236}">
                <a16:creationId xmlns:a16="http://schemas.microsoft.com/office/drawing/2014/main" id="{A5C05939-1A08-6A56-4A46-A6543F0618D3}"/>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Tree>
    <p:extLst>
      <p:ext uri="{BB962C8B-B14F-4D97-AF65-F5344CB8AC3E}">
        <p14:creationId xmlns:p14="http://schemas.microsoft.com/office/powerpoint/2010/main" val="3388375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2BB4E-FA61-C637-E5E0-5E279840D3ED}"/>
              </a:ext>
            </a:extLst>
          </p:cNvPr>
          <p:cNvSpPr>
            <a:spLocks noGrp="1"/>
          </p:cNvSpPr>
          <p:nvPr>
            <p:ph type="title"/>
          </p:nvPr>
        </p:nvSpPr>
        <p:spPr>
          <a:xfrm>
            <a:off x="590550" y="361156"/>
            <a:ext cx="10515600" cy="1325563"/>
          </a:xfrm>
        </p:spPr>
        <p:txBody>
          <a:bodyPr/>
          <a:lstStyle/>
          <a:p>
            <a:r>
              <a:rPr lang="en-AU" dirty="0"/>
              <a:t>Acknowledgements and thanks</a:t>
            </a:r>
          </a:p>
        </p:txBody>
      </p:sp>
      <p:sp>
        <p:nvSpPr>
          <p:cNvPr id="3" name="Content Placeholder 2">
            <a:extLst>
              <a:ext uri="{FF2B5EF4-FFF2-40B4-BE49-F238E27FC236}">
                <a16:creationId xmlns:a16="http://schemas.microsoft.com/office/drawing/2014/main" id="{F5C4B521-C224-505E-DAAA-2F08C099E3FA}"/>
              </a:ext>
            </a:extLst>
          </p:cNvPr>
          <p:cNvSpPr>
            <a:spLocks noGrp="1"/>
          </p:cNvSpPr>
          <p:nvPr>
            <p:ph idx="1"/>
          </p:nvPr>
        </p:nvSpPr>
        <p:spPr>
          <a:xfrm>
            <a:off x="590550" y="2073279"/>
            <a:ext cx="11010900" cy="2041525"/>
          </a:xfrm>
        </p:spPr>
        <p:txBody>
          <a:bodyPr/>
          <a:lstStyle/>
          <a:p>
            <a:r>
              <a:rPr lang="en-AU" dirty="0"/>
              <a:t>You! &amp; Biometrics organising committee</a:t>
            </a:r>
          </a:p>
          <a:p>
            <a:r>
              <a:rPr lang="en-AU" dirty="0"/>
              <a:t>All my supervisors and Dr David Warne</a:t>
            </a:r>
          </a:p>
          <a:p>
            <a:endParaRPr lang="en-AU" dirty="0"/>
          </a:p>
        </p:txBody>
      </p:sp>
      <p:sp>
        <p:nvSpPr>
          <p:cNvPr id="4" name="Slide Number Placeholder 3">
            <a:extLst>
              <a:ext uri="{FF2B5EF4-FFF2-40B4-BE49-F238E27FC236}">
                <a16:creationId xmlns:a16="http://schemas.microsoft.com/office/drawing/2014/main" id="{A6CB4B1C-7B2B-0A20-95D3-A5D02C3B7124}"/>
              </a:ext>
            </a:extLst>
          </p:cNvPr>
          <p:cNvSpPr>
            <a:spLocks noGrp="1"/>
          </p:cNvSpPr>
          <p:nvPr>
            <p:ph type="sldNum" sz="quarter" idx="12"/>
          </p:nvPr>
        </p:nvSpPr>
        <p:spPr>
          <a:xfrm>
            <a:off x="9448800" y="6492875"/>
            <a:ext cx="2743200" cy="365125"/>
          </a:xfrm>
        </p:spPr>
        <p:txBody>
          <a:bodyPr/>
          <a:lstStyle/>
          <a:p>
            <a:r>
              <a:rPr lang="en-AU" sz="1600" dirty="0">
                <a:solidFill>
                  <a:schemeClr val="bg1"/>
                </a:solidFill>
              </a:rPr>
              <a:t>23</a:t>
            </a:r>
            <a:endParaRPr lang="en-AU" dirty="0">
              <a:solidFill>
                <a:schemeClr val="bg1"/>
              </a:solidFill>
            </a:endParaRPr>
          </a:p>
        </p:txBody>
      </p:sp>
      <p:sp>
        <p:nvSpPr>
          <p:cNvPr id="6" name="TextBox 5">
            <a:extLst>
              <a:ext uri="{FF2B5EF4-FFF2-40B4-BE49-F238E27FC236}">
                <a16:creationId xmlns:a16="http://schemas.microsoft.com/office/drawing/2014/main" id="{099CEC91-DF5A-E090-E71F-206E2B48EE5D}"/>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pic>
        <p:nvPicPr>
          <p:cNvPr id="5" name="Picture 4" descr="A black background with white text&#10;&#10;AI-generated content may be incorrect.">
            <a:extLst>
              <a:ext uri="{FF2B5EF4-FFF2-40B4-BE49-F238E27FC236}">
                <a16:creationId xmlns:a16="http://schemas.microsoft.com/office/drawing/2014/main" id="{B12D22A6-956A-AD95-0EE3-3E08545F3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751" y="4932503"/>
            <a:ext cx="2007149" cy="1311779"/>
          </a:xfrm>
          <a:prstGeom prst="rect">
            <a:avLst/>
          </a:prstGeom>
          <a:effectLst>
            <a:outerShdw blurRad="50800" dist="38100" dir="2700000" algn="tl" rotWithShape="0">
              <a:prstClr val="black">
                <a:alpha val="40000"/>
              </a:prstClr>
            </a:outerShdw>
          </a:effectLst>
        </p:spPr>
      </p:pic>
      <p:pic>
        <p:nvPicPr>
          <p:cNvPr id="7" name="Picture 6" descr="A green text on a white background&#10;&#10;AI-generated content may be incorrect.">
            <a:extLst>
              <a:ext uri="{FF2B5EF4-FFF2-40B4-BE49-F238E27FC236}">
                <a16:creationId xmlns:a16="http://schemas.microsoft.com/office/drawing/2014/main" id="{D18F55C5-2088-2870-0AB0-4EAAF35F2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623" y="4932503"/>
            <a:ext cx="1410915" cy="134168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B9E5C025-B208-A06F-1703-164FECEB5218}"/>
              </a:ext>
            </a:extLst>
          </p:cNvPr>
          <p:cNvPicPr>
            <a:picLocks noChangeAspect="1"/>
          </p:cNvPicPr>
          <p:nvPr/>
        </p:nvPicPr>
        <p:blipFill>
          <a:blip r:embed="rId4"/>
          <a:stretch>
            <a:fillRect/>
          </a:stretch>
        </p:blipFill>
        <p:spPr>
          <a:xfrm>
            <a:off x="8384263" y="4905374"/>
            <a:ext cx="2924478" cy="1366039"/>
          </a:xfrm>
          <a:prstGeom prst="rect">
            <a:avLst/>
          </a:prstGeom>
          <a:effectLst>
            <a:outerShdw blurRad="50800" dist="38100" dir="2700000" algn="tl" rotWithShape="0">
              <a:prstClr val="black">
                <a:alpha val="40000"/>
              </a:prstClr>
            </a:outerShdw>
          </a:effectLst>
        </p:spPr>
      </p:pic>
      <p:pic>
        <p:nvPicPr>
          <p:cNvPr id="9" name="Picture 8" descr="Blue text on a black background&#10;&#10;AI-generated content may be incorrect.">
            <a:extLst>
              <a:ext uri="{FF2B5EF4-FFF2-40B4-BE49-F238E27FC236}">
                <a16:creationId xmlns:a16="http://schemas.microsoft.com/office/drawing/2014/main" id="{E8319546-4E9F-B32B-43A2-DD8E403E73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213" y="4937273"/>
            <a:ext cx="4338762" cy="13817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04470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C655-11FB-F6DD-74CE-E0C391FD9D5F}"/>
              </a:ext>
            </a:extLst>
          </p:cNvPr>
          <p:cNvSpPr>
            <a:spLocks noGrp="1"/>
          </p:cNvSpPr>
          <p:nvPr>
            <p:ph type="title"/>
          </p:nvPr>
        </p:nvSpPr>
        <p:spPr/>
        <p:txBody>
          <a:bodyPr/>
          <a:lstStyle/>
          <a:p>
            <a:r>
              <a:rPr lang="en-AU" dirty="0"/>
              <a:t>Bayesian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AA858C-CF6D-E237-94A6-54001F2E5B10}"/>
                  </a:ext>
                </a:extLst>
              </p:cNvPr>
              <p:cNvSpPr>
                <a:spLocks noGrp="1"/>
              </p:cNvSpPr>
              <p:nvPr>
                <p:ph idx="1"/>
              </p:nvPr>
            </p:nvSpPr>
            <p:spPr>
              <a:xfrm>
                <a:off x="838200" y="1612836"/>
                <a:ext cx="7029450" cy="4351338"/>
              </a:xfrm>
            </p:spPr>
            <p:txBody>
              <a:bodyPr>
                <a:normAutofit fontScale="85000" lnSpcReduction="10000"/>
              </a:bodyPr>
              <a:lstStyle/>
              <a:p>
                <a:r>
                  <a:rPr lang="en-AU" dirty="0"/>
                  <a:t>Marginalised posterior: </a:t>
                </a:r>
                <a:endParaRPr lang="en-AU" i="1" dirty="0"/>
              </a:p>
              <a:p>
                <a:pPr marL="0" indent="0">
                  <a:buNone/>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𝜋</m:t>
                      </m:r>
                      <m:d>
                        <m:dPr>
                          <m:ctrlPr>
                            <a:rPr lang="en-AU" i="1">
                              <a:latin typeface="Cambria Math" panose="02040503050406030204" pitchFamily="18" charset="0"/>
                            </a:rPr>
                          </m:ctrlPr>
                        </m:dPr>
                        <m:e>
                          <m:sSub>
                            <m:sSubPr>
                              <m:ctrlPr>
                                <a:rPr lang="en-AU" i="1">
                                  <a:latin typeface="Cambria Math" panose="02040503050406030204" pitchFamily="18" charset="0"/>
                                </a:rPr>
                              </m:ctrlPr>
                            </m:sSubPr>
                            <m:e>
                              <m:r>
                                <a:rPr lang="en-AU" i="1">
                                  <a:latin typeface="Cambria Math" panose="02040503050406030204" pitchFamily="18" charset="0"/>
                                </a:rPr>
                                <m:t>𝑛</m:t>
                              </m:r>
                            </m:e>
                            <m:sub>
                              <m:r>
                                <a:rPr lang="en-AU" i="1">
                                  <a:latin typeface="Cambria Math" panose="02040503050406030204" pitchFamily="18" charset="0"/>
                                </a:rPr>
                                <m:t>𝑇</m:t>
                              </m:r>
                            </m:sub>
                          </m:sSub>
                        </m:e>
                        <m:e>
                          <m:r>
                            <a:rPr lang="en-AU" i="1">
                              <a:latin typeface="Cambria Math" panose="02040503050406030204" pitchFamily="18" charset="0"/>
                            </a:rPr>
                            <m:t>𝑆</m:t>
                          </m:r>
                        </m:e>
                      </m:d>
                      <m:r>
                        <a:rPr lang="en-AU" i="1">
                          <a:latin typeface="Cambria Math" panose="02040503050406030204" pitchFamily="18" charset="0"/>
                        </a:rPr>
                        <m:t>= </m:t>
                      </m:r>
                      <m:nary>
                        <m:naryPr>
                          <m:ctrlPr>
                            <a:rPr lang="en-AU" i="1">
                              <a:latin typeface="Cambria Math" panose="02040503050406030204" pitchFamily="18" charset="0"/>
                            </a:rPr>
                          </m:ctrlPr>
                        </m:naryPr>
                        <m:sub>
                          <m:r>
                            <a:rPr lang="en-AU" i="1">
                              <a:latin typeface="Cambria Math" panose="02040503050406030204" pitchFamily="18" charset="0"/>
                            </a:rPr>
                            <m:t>0.001</m:t>
                          </m:r>
                        </m:sub>
                        <m:sup>
                          <m:r>
                            <a:rPr lang="en-AU" i="1">
                              <a:latin typeface="Cambria Math" panose="02040503050406030204" pitchFamily="18" charset="0"/>
                            </a:rPr>
                            <m:t>0.5</m:t>
                          </m:r>
                        </m:sup>
                        <m:e>
                          <m:f>
                            <m:fPr>
                              <m:ctrlPr>
                                <a:rPr lang="en-AU" i="1">
                                  <a:latin typeface="Cambria Math" panose="02040503050406030204" pitchFamily="18" charset="0"/>
                                </a:rPr>
                              </m:ctrlPr>
                            </m:fPr>
                            <m:num>
                              <m:r>
                                <a:rPr lang="en-AU" i="1">
                                  <a:latin typeface="Cambria Math" panose="02040503050406030204" pitchFamily="18" charset="0"/>
                                </a:rPr>
                                <m:t>𝜋</m:t>
                              </m:r>
                              <m:d>
                                <m:dPr>
                                  <m:ctrlPr>
                                    <a:rPr lang="en-AU" i="1">
                                      <a:latin typeface="Cambria Math" panose="02040503050406030204" pitchFamily="18" charset="0"/>
                                    </a:rPr>
                                  </m:ctrlPr>
                                </m:dPr>
                                <m:e>
                                  <m:r>
                                    <a:rPr lang="en-AU" i="1">
                                      <a:latin typeface="Cambria Math" panose="02040503050406030204" pitchFamily="18" charset="0"/>
                                    </a:rPr>
                                    <m:t>𝑆</m:t>
                                  </m:r>
                                </m:e>
                                <m:e>
                                  <m:sSub>
                                    <m:sSubPr>
                                      <m:ctrlPr>
                                        <a:rPr lang="en-AU" i="1">
                                          <a:latin typeface="Cambria Math" panose="02040503050406030204" pitchFamily="18" charset="0"/>
                                        </a:rPr>
                                      </m:ctrlPr>
                                    </m:sSubPr>
                                    <m:e>
                                      <m:r>
                                        <a:rPr lang="en-AU" i="1">
                                          <a:latin typeface="Cambria Math" panose="02040503050406030204" pitchFamily="18" charset="0"/>
                                        </a:rPr>
                                        <m:t>𝑛</m:t>
                                      </m:r>
                                    </m:e>
                                    <m:sub>
                                      <m:r>
                                        <a:rPr lang="en-AU" i="1">
                                          <a:latin typeface="Cambria Math" panose="02040503050406030204" pitchFamily="18" charset="0"/>
                                        </a:rPr>
                                        <m:t>𝑇</m:t>
                                      </m:r>
                                    </m:sub>
                                  </m:sSub>
                                  <m:r>
                                    <a:rPr lang="en-AU" i="1">
                                      <a:latin typeface="Cambria Math" panose="02040503050406030204" pitchFamily="18" charset="0"/>
                                    </a:rPr>
                                    <m:t>, </m:t>
                                  </m:r>
                                  <m:r>
                                    <a:rPr lang="en-AU" i="1">
                                      <a:latin typeface="Cambria Math" panose="02040503050406030204" pitchFamily="18" charset="0"/>
                                    </a:rPr>
                                    <m:t>𝜇</m:t>
                                  </m:r>
                                </m:e>
                              </m:d>
                              <m:r>
                                <a:rPr lang="en-AU" i="1">
                                  <a:latin typeface="Cambria Math" panose="02040503050406030204" pitchFamily="18" charset="0"/>
                                </a:rPr>
                                <m:t>𝜋</m:t>
                              </m:r>
                              <m:d>
                                <m:dPr>
                                  <m:ctrlPr>
                                    <a:rPr lang="en-AU" i="1">
                                      <a:latin typeface="Cambria Math" panose="02040503050406030204" pitchFamily="18" charset="0"/>
                                    </a:rPr>
                                  </m:ctrlPr>
                                </m:dPr>
                                <m:e>
                                  <m:sSub>
                                    <m:sSubPr>
                                      <m:ctrlPr>
                                        <a:rPr lang="en-AU" i="1">
                                          <a:latin typeface="Cambria Math" panose="02040503050406030204" pitchFamily="18" charset="0"/>
                                        </a:rPr>
                                      </m:ctrlPr>
                                    </m:sSubPr>
                                    <m:e>
                                      <m:r>
                                        <a:rPr lang="en-AU" i="1">
                                          <a:latin typeface="Cambria Math" panose="02040503050406030204" pitchFamily="18" charset="0"/>
                                        </a:rPr>
                                        <m:t>𝑛</m:t>
                                      </m:r>
                                    </m:e>
                                    <m:sub>
                                      <m:r>
                                        <a:rPr lang="en-AU" i="1">
                                          <a:latin typeface="Cambria Math" panose="02040503050406030204" pitchFamily="18" charset="0"/>
                                        </a:rPr>
                                        <m:t>𝑇</m:t>
                                      </m:r>
                                    </m:sub>
                                  </m:sSub>
                                  <m:r>
                                    <a:rPr lang="en-AU" i="1">
                                      <a:latin typeface="Cambria Math" panose="02040503050406030204" pitchFamily="18" charset="0"/>
                                    </a:rPr>
                                    <m:t>, </m:t>
                                  </m:r>
                                  <m:r>
                                    <a:rPr lang="en-AU" i="1">
                                      <a:latin typeface="Cambria Math" panose="02040503050406030204" pitchFamily="18" charset="0"/>
                                    </a:rPr>
                                    <m:t>𝜇</m:t>
                                  </m:r>
                                </m:e>
                              </m:d>
                            </m:num>
                            <m:den>
                              <m:r>
                                <a:rPr lang="en-AU" i="1">
                                  <a:latin typeface="Cambria Math" panose="02040503050406030204" pitchFamily="18" charset="0"/>
                                </a:rPr>
                                <m:t>𝜋</m:t>
                              </m:r>
                              <m:r>
                                <a:rPr lang="en-AU" i="1">
                                  <a:latin typeface="Cambria Math" panose="02040503050406030204" pitchFamily="18" charset="0"/>
                                </a:rPr>
                                <m:t>(</m:t>
                              </m:r>
                              <m:r>
                                <a:rPr lang="en-AU" i="1">
                                  <a:latin typeface="Cambria Math" panose="02040503050406030204" pitchFamily="18" charset="0"/>
                                </a:rPr>
                                <m:t>𝑆</m:t>
                              </m:r>
                              <m:r>
                                <a:rPr lang="en-AU" i="1">
                                  <a:latin typeface="Cambria Math" panose="02040503050406030204" pitchFamily="18" charset="0"/>
                                </a:rPr>
                                <m:t>)</m:t>
                              </m:r>
                            </m:den>
                          </m:f>
                          <m:r>
                            <m:rPr>
                              <m:sty m:val="p"/>
                            </m:rPr>
                            <a:rPr lang="en-AU">
                              <a:latin typeface="Cambria Math" panose="02040503050406030204" pitchFamily="18" charset="0"/>
                            </a:rPr>
                            <m:t>d</m:t>
                          </m:r>
                          <m:r>
                            <a:rPr lang="en-AU" i="1">
                              <a:latin typeface="Cambria Math" panose="02040503050406030204" pitchFamily="18" charset="0"/>
                            </a:rPr>
                            <m:t>𝜇</m:t>
                          </m:r>
                        </m:e>
                      </m:nary>
                      <m:r>
                        <a:rPr lang="en-AU" i="1">
                          <a:latin typeface="Cambria Math" panose="02040503050406030204" pitchFamily="18" charset="0"/>
                        </a:rPr>
                        <m:t>.</m:t>
                      </m:r>
                    </m:oMath>
                  </m:oMathPara>
                </a14:m>
                <a:endParaRPr lang="en-AU" dirty="0"/>
              </a:p>
              <a:p>
                <a:pPr marL="0" indent="0">
                  <a:buNone/>
                </a:pPr>
                <a:r>
                  <a:rPr lang="en-AU" dirty="0"/>
                  <a:t>Where </a:t>
                </a:r>
              </a:p>
              <a:p>
                <a:pPr marL="0" indent="0">
                  <a:buNone/>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𝑙</m:t>
                      </m:r>
                      <m:d>
                        <m:dPr>
                          <m:ctrlPr>
                            <a:rPr lang="en-AU" i="1">
                              <a:latin typeface="Cambria Math" panose="02040503050406030204" pitchFamily="18" charset="0"/>
                            </a:rPr>
                          </m:ctrlPr>
                        </m:dPr>
                        <m:e>
                          <m:r>
                            <a:rPr lang="en-AU" i="1">
                              <a:latin typeface="Cambria Math" panose="02040503050406030204" pitchFamily="18" charset="0"/>
                            </a:rPr>
                            <m:t>𝑆</m:t>
                          </m:r>
                        </m:e>
                        <m:e>
                          <m:sSub>
                            <m:sSubPr>
                              <m:ctrlPr>
                                <a:rPr lang="en-AU" i="1">
                                  <a:latin typeface="Cambria Math" panose="02040503050406030204" pitchFamily="18" charset="0"/>
                                </a:rPr>
                              </m:ctrlPr>
                            </m:sSubPr>
                            <m:e>
                              <m:r>
                                <a:rPr lang="en-AU" i="1">
                                  <a:latin typeface="Cambria Math" panose="02040503050406030204" pitchFamily="18" charset="0"/>
                                </a:rPr>
                                <m:t>𝑛</m:t>
                              </m:r>
                            </m:e>
                            <m:sub>
                              <m:r>
                                <a:rPr lang="en-AU" i="1">
                                  <a:latin typeface="Cambria Math" panose="02040503050406030204" pitchFamily="18" charset="0"/>
                                </a:rPr>
                                <m:t>𝑇</m:t>
                              </m:r>
                            </m:sub>
                          </m:sSub>
                          <m:r>
                            <a:rPr lang="en-AU" i="1">
                              <a:latin typeface="Cambria Math" panose="02040503050406030204" pitchFamily="18" charset="0"/>
                            </a:rPr>
                            <m:t>, </m:t>
                          </m:r>
                          <m:r>
                            <a:rPr lang="en-AU" i="1">
                              <a:latin typeface="Cambria Math" panose="02040503050406030204" pitchFamily="18" charset="0"/>
                            </a:rPr>
                            <m:t>𝜇</m:t>
                          </m:r>
                        </m:e>
                      </m:d>
                      <m:r>
                        <a:rPr lang="en-AU" i="1">
                          <a:latin typeface="Cambria Math" panose="02040503050406030204" pitchFamily="18" charset="0"/>
                        </a:rPr>
                        <m:t>=</m:t>
                      </m:r>
                      <m:nary>
                        <m:naryPr>
                          <m:chr m:val="∏"/>
                          <m:limLoc m:val="undOvr"/>
                          <m:ctrlPr>
                            <a:rPr lang="en-AU" i="1">
                              <a:latin typeface="Cambria Math" panose="02040503050406030204" pitchFamily="18" charset="0"/>
                            </a:rPr>
                          </m:ctrlPr>
                        </m:naryPr>
                        <m:sub>
                          <m:r>
                            <a:rPr lang="en-AU" i="1">
                              <a:latin typeface="Cambria Math" panose="02040503050406030204" pitchFamily="18" charset="0"/>
                            </a:rPr>
                            <m:t>𝑡</m:t>
                          </m:r>
                          <m:r>
                            <a:rPr lang="en-AU" i="1">
                              <a:latin typeface="Cambria Math" panose="02040503050406030204" pitchFamily="18" charset="0"/>
                            </a:rPr>
                            <m:t>=1</m:t>
                          </m:r>
                        </m:sub>
                        <m:sup>
                          <m:r>
                            <a:rPr lang="en-AU" i="1">
                              <a:latin typeface="Cambria Math" panose="02040503050406030204" pitchFamily="18" charset="0"/>
                            </a:rPr>
                            <m:t>𝑇</m:t>
                          </m:r>
                        </m:sup>
                        <m:e>
                          <m:d>
                            <m:dPr>
                              <m:ctrlPr>
                                <a:rPr lang="en-AU" i="1">
                                  <a:latin typeface="Cambria Math" panose="02040503050406030204" pitchFamily="18" charset="0"/>
                                </a:rPr>
                              </m:ctrlPr>
                            </m:dPr>
                            <m:e>
                              <m:f>
                                <m:fPr>
                                  <m:type m:val="noBar"/>
                                  <m:ctrlPr>
                                    <a:rPr lang="en-AU" i="1">
                                      <a:latin typeface="Cambria Math" panose="02040503050406030204" pitchFamily="18" charset="0"/>
                                    </a:rPr>
                                  </m:ctrlPr>
                                </m:fPr>
                                <m:num>
                                  <m:sSub>
                                    <m:sSubPr>
                                      <m:ctrlPr>
                                        <a:rPr lang="en-AU" i="1">
                                          <a:latin typeface="Cambria Math" panose="02040503050406030204" pitchFamily="18" charset="0"/>
                                        </a:rPr>
                                      </m:ctrlPr>
                                    </m:sSubPr>
                                    <m:e>
                                      <m:r>
                                        <a:rPr lang="en-AU" i="1">
                                          <a:latin typeface="Cambria Math" panose="02040503050406030204" pitchFamily="18" charset="0"/>
                                        </a:rPr>
                                        <m:t>𝑛</m:t>
                                      </m:r>
                                    </m:e>
                                    <m:sub>
                                      <m:r>
                                        <a:rPr lang="en-AU" i="1">
                                          <a:latin typeface="Cambria Math" panose="02040503050406030204" pitchFamily="18" charset="0"/>
                                        </a:rPr>
                                        <m:t>𝑡</m:t>
                                      </m:r>
                                      <m:r>
                                        <a:rPr lang="en-AU" i="1">
                                          <a:latin typeface="Cambria Math" panose="02040503050406030204" pitchFamily="18" charset="0"/>
                                        </a:rPr>
                                        <m:t>−1</m:t>
                                      </m:r>
                                    </m:sub>
                                  </m:sSub>
                                </m:num>
                                <m:den>
                                  <m:sSub>
                                    <m:sSubPr>
                                      <m:ctrlPr>
                                        <a:rPr lang="en-AU" i="1">
                                          <a:latin typeface="Cambria Math" panose="02040503050406030204" pitchFamily="18" charset="0"/>
                                        </a:rPr>
                                      </m:ctrlPr>
                                    </m:sSubPr>
                                    <m:e>
                                      <m:r>
                                        <a:rPr lang="en-AU" i="1">
                                          <a:latin typeface="Cambria Math" panose="02040503050406030204" pitchFamily="18" charset="0"/>
                                        </a:rPr>
                                        <m:t>𝑠</m:t>
                                      </m:r>
                                    </m:e>
                                    <m:sub>
                                      <m:r>
                                        <a:rPr lang="en-AU" i="1">
                                          <a:latin typeface="Cambria Math" panose="02040503050406030204" pitchFamily="18" charset="0"/>
                                        </a:rPr>
                                        <m:t>𝑡</m:t>
                                      </m:r>
                                    </m:sub>
                                  </m:sSub>
                                </m:den>
                              </m:f>
                            </m:e>
                          </m:d>
                        </m:e>
                      </m:nary>
                      <m:sSup>
                        <m:sSupPr>
                          <m:ctrlPr>
                            <a:rPr lang="en-AU" i="1">
                              <a:latin typeface="Cambria Math" panose="02040503050406030204" pitchFamily="18" charset="0"/>
                            </a:rPr>
                          </m:ctrlPr>
                        </m:sSupPr>
                        <m:e>
                          <m:r>
                            <a:rPr lang="en-AU" i="1">
                              <a:latin typeface="Cambria Math" panose="02040503050406030204" pitchFamily="18" charset="0"/>
                            </a:rPr>
                            <m:t>𝜇</m:t>
                          </m:r>
                        </m:e>
                        <m:sup>
                          <m:sSub>
                            <m:sSubPr>
                              <m:ctrlPr>
                                <a:rPr lang="en-AU" i="1">
                                  <a:latin typeface="Cambria Math" panose="02040503050406030204" pitchFamily="18" charset="0"/>
                                </a:rPr>
                              </m:ctrlPr>
                            </m:sSubPr>
                            <m:e>
                              <m:r>
                                <a:rPr lang="en-AU" i="1">
                                  <a:latin typeface="Cambria Math" panose="02040503050406030204" pitchFamily="18" charset="0"/>
                                </a:rPr>
                                <m:t>𝑠</m:t>
                              </m:r>
                            </m:e>
                            <m:sub>
                              <m:r>
                                <a:rPr lang="en-AU" i="1">
                                  <a:latin typeface="Cambria Math" panose="02040503050406030204" pitchFamily="18" charset="0"/>
                                </a:rPr>
                                <m:t>𝑡</m:t>
                              </m:r>
                            </m:sub>
                          </m:sSub>
                        </m:sup>
                      </m:sSup>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r>
                                <a:rPr lang="en-AU" i="1">
                                  <a:latin typeface="Cambria Math" panose="02040503050406030204" pitchFamily="18" charset="0"/>
                                </a:rPr>
                                <m:t>𝜇</m:t>
                              </m:r>
                            </m:e>
                          </m:d>
                        </m:e>
                        <m:sup>
                          <m:sSub>
                            <m:sSubPr>
                              <m:ctrlPr>
                                <a:rPr lang="en-AU" i="1">
                                  <a:latin typeface="Cambria Math" panose="02040503050406030204" pitchFamily="18" charset="0"/>
                                </a:rPr>
                              </m:ctrlPr>
                            </m:sSubPr>
                            <m:e>
                              <m:r>
                                <a:rPr lang="en-AU" i="1">
                                  <a:latin typeface="Cambria Math" panose="02040503050406030204" pitchFamily="18" charset="0"/>
                                </a:rPr>
                                <m:t>𝑛</m:t>
                              </m:r>
                            </m:e>
                            <m:sub>
                              <m:r>
                                <a:rPr lang="en-AU" i="1">
                                  <a:latin typeface="Cambria Math" panose="02040503050406030204" pitchFamily="18" charset="0"/>
                                </a:rPr>
                                <m:t>𝑡</m:t>
                              </m:r>
                              <m:r>
                                <a:rPr lang="en-AU" i="1">
                                  <a:latin typeface="Cambria Math" panose="02040503050406030204" pitchFamily="18" charset="0"/>
                                </a:rPr>
                                <m:t>−1</m:t>
                              </m:r>
                            </m:sub>
                          </m:sSub>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𝑠</m:t>
                              </m:r>
                            </m:e>
                            <m:sub>
                              <m:r>
                                <a:rPr lang="en-AU" i="1">
                                  <a:latin typeface="Cambria Math" panose="02040503050406030204" pitchFamily="18" charset="0"/>
                                </a:rPr>
                                <m:t>𝑡</m:t>
                              </m:r>
                            </m:sub>
                          </m:sSub>
                        </m:sup>
                      </m:sSup>
                      <m:r>
                        <a:rPr lang="en-AU" b="0" i="1" smtClean="0">
                          <a:latin typeface="Cambria Math" panose="02040503050406030204" pitchFamily="18" charset="0"/>
                        </a:rPr>
                        <m:t>,</m:t>
                      </m:r>
                    </m:oMath>
                  </m:oMathPara>
                </a14:m>
                <a:endParaRPr lang="en-AU" dirty="0"/>
              </a:p>
              <a:p>
                <a:pPr marL="0" indent="0">
                  <a:buNone/>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𝜋</m:t>
                      </m:r>
                      <m:d>
                        <m:dPr>
                          <m:ctrlPr>
                            <a:rPr lang="en-AU" i="1">
                              <a:latin typeface="Cambria Math" panose="02040503050406030204" pitchFamily="18" charset="0"/>
                            </a:rPr>
                          </m:ctrlPr>
                        </m:dPr>
                        <m:e>
                          <m:sSub>
                            <m:sSubPr>
                              <m:ctrlPr>
                                <a:rPr lang="en-AU" i="1">
                                  <a:latin typeface="Cambria Math" panose="02040503050406030204" pitchFamily="18" charset="0"/>
                                </a:rPr>
                              </m:ctrlPr>
                            </m:sSubPr>
                            <m:e>
                              <m:r>
                                <a:rPr lang="en-AU" i="1">
                                  <a:latin typeface="Cambria Math" panose="02040503050406030204" pitchFamily="18" charset="0"/>
                                </a:rPr>
                                <m:t>𝑛</m:t>
                              </m:r>
                            </m:e>
                            <m:sub>
                              <m:r>
                                <a:rPr lang="en-AU" i="1">
                                  <a:latin typeface="Cambria Math" panose="02040503050406030204" pitchFamily="18" charset="0"/>
                                </a:rPr>
                                <m:t>𝑇</m:t>
                              </m:r>
                            </m:sub>
                          </m:sSub>
                          <m:r>
                            <a:rPr lang="en-AU" i="1">
                              <a:latin typeface="Cambria Math" panose="02040503050406030204" pitchFamily="18" charset="0"/>
                            </a:rPr>
                            <m:t>, </m:t>
                          </m:r>
                          <m:r>
                            <a:rPr lang="en-AU" i="1">
                              <a:latin typeface="Cambria Math" panose="02040503050406030204" pitchFamily="18" charset="0"/>
                            </a:rPr>
                            <m:t>𝜇</m:t>
                          </m:r>
                        </m:e>
                      </m:d>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𝐾</m:t>
                          </m:r>
                          <m:r>
                            <a:rPr lang="en-AU" i="1">
                              <a:latin typeface="Cambria Math" panose="02040503050406030204" pitchFamily="18" charset="0"/>
                            </a:rPr>
                            <m:t>+1</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0.5−0.001</m:t>
                          </m:r>
                        </m:den>
                      </m:f>
                      <m:r>
                        <a:rPr lang="en-AU" i="1">
                          <a:latin typeface="Cambria Math" panose="02040503050406030204" pitchFamily="18" charset="0"/>
                        </a:rPr>
                        <m:t> </m:t>
                      </m:r>
                      <m:r>
                        <a:rPr lang="en-AU" b="0" i="1" smtClean="0">
                          <a:latin typeface="Cambria Math" panose="02040503050406030204" pitchFamily="18" charset="0"/>
                        </a:rPr>
                        <m:t>,</m:t>
                      </m:r>
                    </m:oMath>
                  </m:oMathPara>
                </a14:m>
                <a:endParaRPr lang="en-AU" dirty="0"/>
              </a:p>
              <a:p>
                <a:pPr marL="0" indent="0">
                  <a:buNone/>
                </a:pPr>
                <a:r>
                  <a:rPr lang="en-AU" dirty="0"/>
                  <a:t>And</a:t>
                </a:r>
              </a:p>
              <a:p>
                <a:pPr marL="0" indent="0">
                  <a:buNone/>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𝜋</m:t>
                      </m:r>
                      <m:d>
                        <m:dPr>
                          <m:ctrlPr>
                            <a:rPr lang="en-AU" i="1">
                              <a:latin typeface="Cambria Math" panose="02040503050406030204" pitchFamily="18" charset="0"/>
                            </a:rPr>
                          </m:ctrlPr>
                        </m:dPr>
                        <m:e>
                          <m:r>
                            <a:rPr lang="en-AU" i="1">
                              <a:latin typeface="Cambria Math" panose="02040503050406030204" pitchFamily="18" charset="0"/>
                            </a:rPr>
                            <m:t>𝑆</m:t>
                          </m:r>
                        </m:e>
                      </m:d>
                      <m:r>
                        <a:rPr lang="en-AU" i="1">
                          <a:latin typeface="Cambria Math" panose="02040503050406030204" pitchFamily="18" charset="0"/>
                        </a:rPr>
                        <m:t>= </m:t>
                      </m:r>
                      <m:nary>
                        <m:naryPr>
                          <m:ctrlPr>
                            <a:rPr lang="en-AU" i="1">
                              <a:latin typeface="Cambria Math" panose="02040503050406030204" pitchFamily="18" charset="0"/>
                            </a:rPr>
                          </m:ctrlPr>
                        </m:naryPr>
                        <m:sub>
                          <m:r>
                            <a:rPr lang="en-AU" i="1">
                              <a:latin typeface="Cambria Math" panose="02040503050406030204" pitchFamily="18" charset="0"/>
                            </a:rPr>
                            <m:t>0.001</m:t>
                          </m:r>
                        </m:sub>
                        <m:sup>
                          <m:r>
                            <a:rPr lang="en-AU" i="1">
                              <a:latin typeface="Cambria Math" panose="02040503050406030204" pitchFamily="18" charset="0"/>
                            </a:rPr>
                            <m:t>0.5</m:t>
                          </m:r>
                        </m:sup>
                        <m:e>
                          <m:nary>
                            <m:naryPr>
                              <m:chr m:val="∑"/>
                              <m:limLoc m:val="subSup"/>
                              <m:ctrlPr>
                                <a:rPr lang="en-AU" i="1">
                                  <a:latin typeface="Cambria Math" panose="02040503050406030204" pitchFamily="18" charset="0"/>
                                </a:rPr>
                              </m:ctrlPr>
                            </m:naryPr>
                            <m:sub>
                              <m:sSub>
                                <m:sSubPr>
                                  <m:ctrlPr>
                                    <a:rPr lang="en-AU" i="1">
                                      <a:latin typeface="Cambria Math" panose="02040503050406030204" pitchFamily="18" charset="0"/>
                                    </a:rPr>
                                  </m:ctrlPr>
                                </m:sSubPr>
                                <m:e>
                                  <m:r>
                                    <a:rPr lang="en-AU" i="1">
                                      <a:latin typeface="Cambria Math" panose="02040503050406030204" pitchFamily="18" charset="0"/>
                                    </a:rPr>
                                    <m:t>𝑛</m:t>
                                  </m:r>
                                </m:e>
                                <m:sub>
                                  <m:r>
                                    <a:rPr lang="en-AU" i="1">
                                      <a:latin typeface="Cambria Math" panose="02040503050406030204" pitchFamily="18" charset="0"/>
                                    </a:rPr>
                                    <m:t>𝑇</m:t>
                                  </m:r>
                                </m:sub>
                              </m:sSub>
                              <m:r>
                                <a:rPr lang="en-AU" i="1">
                                  <a:latin typeface="Cambria Math" panose="02040503050406030204" pitchFamily="18" charset="0"/>
                                </a:rPr>
                                <m:t>=0</m:t>
                              </m:r>
                            </m:sub>
                            <m:sup>
                              <m:r>
                                <a:rPr lang="en-AU" i="1">
                                  <a:latin typeface="Cambria Math" panose="02040503050406030204" pitchFamily="18" charset="0"/>
                                </a:rPr>
                                <m:t>𝐾</m:t>
                              </m:r>
                            </m:sup>
                            <m:e>
                              <m:r>
                                <a:rPr lang="en-AU" i="1">
                                  <a:latin typeface="Cambria Math" panose="02040503050406030204" pitchFamily="18" charset="0"/>
                                </a:rPr>
                                <m:t>𝜋</m:t>
                              </m:r>
                              <m:d>
                                <m:dPr>
                                  <m:ctrlPr>
                                    <a:rPr lang="en-AU" i="1">
                                      <a:latin typeface="Cambria Math" panose="02040503050406030204" pitchFamily="18" charset="0"/>
                                    </a:rPr>
                                  </m:ctrlPr>
                                </m:dPr>
                                <m:e>
                                  <m:r>
                                    <a:rPr lang="en-AU" i="1">
                                      <a:latin typeface="Cambria Math" panose="02040503050406030204" pitchFamily="18" charset="0"/>
                                    </a:rPr>
                                    <m:t>𝑆</m:t>
                                  </m:r>
                                </m:e>
                                <m:e>
                                  <m:sSub>
                                    <m:sSubPr>
                                      <m:ctrlPr>
                                        <a:rPr lang="en-AU" i="1">
                                          <a:latin typeface="Cambria Math" panose="02040503050406030204" pitchFamily="18" charset="0"/>
                                        </a:rPr>
                                      </m:ctrlPr>
                                    </m:sSubPr>
                                    <m:e>
                                      <m:r>
                                        <a:rPr lang="en-AU" i="1">
                                          <a:latin typeface="Cambria Math" panose="02040503050406030204" pitchFamily="18" charset="0"/>
                                        </a:rPr>
                                        <m:t>𝑛</m:t>
                                      </m:r>
                                    </m:e>
                                    <m:sub>
                                      <m:r>
                                        <a:rPr lang="en-AU" i="1">
                                          <a:latin typeface="Cambria Math" panose="02040503050406030204" pitchFamily="18" charset="0"/>
                                        </a:rPr>
                                        <m:t>𝑇</m:t>
                                      </m:r>
                                    </m:sub>
                                  </m:sSub>
                                  <m:r>
                                    <a:rPr lang="en-AU" i="1">
                                      <a:latin typeface="Cambria Math" panose="02040503050406030204" pitchFamily="18" charset="0"/>
                                    </a:rPr>
                                    <m:t>, </m:t>
                                  </m:r>
                                  <m:r>
                                    <a:rPr lang="en-AU" i="1">
                                      <a:latin typeface="Cambria Math" panose="02040503050406030204" pitchFamily="18" charset="0"/>
                                    </a:rPr>
                                    <m:t>𝜇</m:t>
                                  </m:r>
                                </m:e>
                              </m:d>
                              <m:r>
                                <a:rPr lang="en-AU" i="1">
                                  <a:latin typeface="Cambria Math" panose="02040503050406030204" pitchFamily="18" charset="0"/>
                                </a:rPr>
                                <m:t>𝜋</m:t>
                              </m:r>
                              <m:d>
                                <m:dPr>
                                  <m:ctrlPr>
                                    <a:rPr lang="en-AU" i="1">
                                      <a:latin typeface="Cambria Math" panose="02040503050406030204" pitchFamily="18" charset="0"/>
                                    </a:rPr>
                                  </m:ctrlPr>
                                </m:dPr>
                                <m:e>
                                  <m:sSub>
                                    <m:sSubPr>
                                      <m:ctrlPr>
                                        <a:rPr lang="en-AU" i="1">
                                          <a:latin typeface="Cambria Math" panose="02040503050406030204" pitchFamily="18" charset="0"/>
                                        </a:rPr>
                                      </m:ctrlPr>
                                    </m:sSubPr>
                                    <m:e>
                                      <m:r>
                                        <a:rPr lang="en-AU" i="1">
                                          <a:latin typeface="Cambria Math" panose="02040503050406030204" pitchFamily="18" charset="0"/>
                                        </a:rPr>
                                        <m:t>𝑛</m:t>
                                      </m:r>
                                    </m:e>
                                    <m:sub>
                                      <m:r>
                                        <a:rPr lang="en-AU" i="1">
                                          <a:latin typeface="Cambria Math" panose="02040503050406030204" pitchFamily="18" charset="0"/>
                                        </a:rPr>
                                        <m:t>𝑇</m:t>
                                      </m:r>
                                    </m:sub>
                                  </m:sSub>
                                  <m:r>
                                    <a:rPr lang="en-AU" i="1">
                                      <a:latin typeface="Cambria Math" panose="02040503050406030204" pitchFamily="18" charset="0"/>
                                    </a:rPr>
                                    <m:t>,</m:t>
                                  </m:r>
                                  <m:r>
                                    <a:rPr lang="en-AU" i="1">
                                      <a:latin typeface="Cambria Math" panose="02040503050406030204" pitchFamily="18" charset="0"/>
                                    </a:rPr>
                                    <m:t>𝜇</m:t>
                                  </m:r>
                                </m:e>
                              </m:d>
                              <m:r>
                                <m:rPr>
                                  <m:sty m:val="p"/>
                                </m:rPr>
                                <a:rPr lang="en-AU">
                                  <a:latin typeface="Cambria Math" panose="02040503050406030204" pitchFamily="18" charset="0"/>
                                </a:rPr>
                                <m:t>d</m:t>
                              </m:r>
                              <m:r>
                                <a:rPr lang="en-AU" i="1">
                                  <a:latin typeface="Cambria Math" panose="02040503050406030204" pitchFamily="18" charset="0"/>
                                </a:rPr>
                                <m:t>𝜇</m:t>
                              </m:r>
                            </m:e>
                          </m:nary>
                        </m:e>
                      </m:nary>
                      <m:r>
                        <a:rPr lang="en-AU" i="1">
                          <a:latin typeface="Cambria Math" panose="02040503050406030204" pitchFamily="18" charset="0"/>
                        </a:rPr>
                        <m:t>.</m:t>
                      </m:r>
                    </m:oMath>
                  </m:oMathPara>
                </a14:m>
                <a:endParaRPr lang="en-AU" dirty="0">
                  <a:effectLst/>
                </a:endParaRPr>
              </a:p>
              <a:p>
                <a:pPr marL="0" indent="0">
                  <a:buNone/>
                </a:pPr>
                <a:endParaRPr lang="en-AU" dirty="0"/>
              </a:p>
            </p:txBody>
          </p:sp>
        </mc:Choice>
        <mc:Fallback xmlns="">
          <p:sp>
            <p:nvSpPr>
              <p:cNvPr id="3" name="Content Placeholder 2">
                <a:extLst>
                  <a:ext uri="{FF2B5EF4-FFF2-40B4-BE49-F238E27FC236}">
                    <a16:creationId xmlns:a16="http://schemas.microsoft.com/office/drawing/2014/main" id="{80AA858C-CF6D-E237-94A6-54001F2E5B10}"/>
                  </a:ext>
                </a:extLst>
              </p:cNvPr>
              <p:cNvSpPr>
                <a:spLocks noGrp="1" noRot="1" noChangeAspect="1" noMove="1" noResize="1" noEditPoints="1" noAdjustHandles="1" noChangeArrowheads="1" noChangeShapeType="1" noTextEdit="1"/>
              </p:cNvSpPr>
              <p:nvPr>
                <p:ph idx="1"/>
              </p:nvPr>
            </p:nvSpPr>
            <p:spPr>
              <a:xfrm>
                <a:off x="838200" y="1612836"/>
                <a:ext cx="7029450" cy="4351338"/>
              </a:xfrm>
              <a:blipFill>
                <a:blip r:embed="rId2"/>
                <a:stretch>
                  <a:fillRect l="-1388" t="-252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2E8413A-081D-E6DA-30EC-8EFC70B980BF}"/>
                  </a:ext>
                </a:extLst>
              </p:cNvPr>
              <p:cNvSpPr txBox="1"/>
              <p:nvPr/>
            </p:nvSpPr>
            <p:spPr>
              <a:xfrm>
                <a:off x="7867650" y="1080789"/>
                <a:ext cx="3762375" cy="5282793"/>
              </a:xfrm>
              <a:prstGeom prst="rect">
                <a:avLst/>
              </a:prstGeom>
              <a:noFill/>
            </p:spPr>
            <p:txBody>
              <a:bodyPr wrap="square" rtlCol="0">
                <a:spAutoFit/>
              </a:bodyPr>
              <a:lstStyle/>
              <a:p>
                <a:pPr marL="216000" indent="-324000"/>
                <a14:m>
                  <m:oMath xmlns:m="http://schemas.openxmlformats.org/officeDocument/2006/math">
                    <m:r>
                      <a:rPr lang="en-AU" sz="1600" b="0" i="1" smtClean="0">
                        <a:latin typeface="Cambria Math" panose="02040503050406030204" pitchFamily="18" charset="0"/>
                      </a:rPr>
                      <m:t>𝑆</m:t>
                    </m:r>
                    <m:r>
                      <a:rPr lang="en-AU" sz="1600" b="0" i="1" smtClean="0">
                        <a:latin typeface="Cambria Math" panose="02040503050406030204" pitchFamily="18" charset="0"/>
                      </a:rPr>
                      <m:t>:</m:t>
                    </m:r>
                  </m:oMath>
                </a14:m>
                <a:r>
                  <a:rPr lang="en-AU" sz="1600" b="0" i="1" dirty="0">
                    <a:latin typeface="Cambria Math" panose="02040503050406030204" pitchFamily="18" charset="0"/>
                  </a:rPr>
                  <a:t> </a:t>
                </a:r>
                <a:r>
                  <a:rPr lang="en-AU" sz="1600" dirty="0"/>
                  <a:t>The sighting record</a:t>
                </a:r>
              </a:p>
              <a:p>
                <a:pPr marL="216000" indent="-324000"/>
                <a14:m>
                  <m:oMath xmlns:m="http://schemas.openxmlformats.org/officeDocument/2006/math">
                    <m:r>
                      <a:rPr lang="en-AU" sz="1600" b="0" i="1" smtClean="0">
                        <a:latin typeface="Cambria Math" panose="02040503050406030204" pitchFamily="18" charset="0"/>
                      </a:rPr>
                      <m:t>𝑇</m:t>
                    </m:r>
                    <m:r>
                      <a:rPr lang="en-AU" sz="1600" b="0" i="1" smtClean="0">
                        <a:latin typeface="Cambria Math" panose="02040503050406030204" pitchFamily="18" charset="0"/>
                      </a:rPr>
                      <m:t>:</m:t>
                    </m:r>
                  </m:oMath>
                </a14:m>
                <a:r>
                  <a:rPr lang="en-AU" sz="1600" b="0" i="1" dirty="0">
                    <a:latin typeface="Cambria Math" panose="02040503050406030204" pitchFamily="18" charset="0"/>
                  </a:rPr>
                  <a:t> </a:t>
                </a:r>
                <a:r>
                  <a:rPr lang="en-AU" sz="1600" b="0" dirty="0"/>
                  <a:t>The final sampling period of the sighting record</a:t>
                </a:r>
                <a:endParaRPr lang="en-AU" sz="1600" b="0" dirty="0">
                  <a:latin typeface="Cambria Math" panose="02040503050406030204" pitchFamily="18" charset="0"/>
                </a:endParaRP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𝑆</m:t>
                        </m:r>
                      </m:e>
                      <m:sub>
                        <m:r>
                          <m:rPr>
                            <m:sty m:val="p"/>
                          </m:rPr>
                          <a:rPr lang="en-AU" sz="1600" b="0" i="0" smtClean="0">
                            <a:latin typeface="Cambria Math" panose="02040503050406030204" pitchFamily="18" charset="0"/>
                          </a:rPr>
                          <m:t>Σ</m:t>
                        </m:r>
                      </m:sub>
                    </m:sSub>
                    <m:r>
                      <a:rPr lang="en-AU" sz="1600" b="0" i="1" smtClean="0">
                        <a:latin typeface="Cambria Math" panose="02040503050406030204" pitchFamily="18" charset="0"/>
                      </a:rPr>
                      <m:t>:</m:t>
                    </m:r>
                  </m:oMath>
                </a14:m>
                <a:r>
                  <a:rPr lang="en-AU" sz="1600" dirty="0"/>
                  <a:t> Number of removals in sighting record</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𝑠</m:t>
                        </m:r>
                      </m:e>
                      <m:sub>
                        <m:r>
                          <a:rPr lang="en-AU" sz="1600" b="0" i="1" smtClean="0">
                            <a:latin typeface="Cambria Math" panose="02040503050406030204" pitchFamily="18" charset="0"/>
                          </a:rPr>
                          <m:t>𝑡</m:t>
                        </m:r>
                      </m:sub>
                    </m:sSub>
                    <m:r>
                      <a:rPr lang="en-AU" sz="1600" b="0" i="1" smtClean="0">
                        <a:latin typeface="Cambria Math" panose="02040503050406030204" pitchFamily="18" charset="0"/>
                      </a:rPr>
                      <m:t>:</m:t>
                    </m:r>
                  </m:oMath>
                </a14:m>
                <a:r>
                  <a:rPr lang="en-AU" sz="1600" dirty="0"/>
                  <a:t> Number removed during sampling period </a:t>
                </a:r>
                <a14:m>
                  <m:oMath xmlns:m="http://schemas.openxmlformats.org/officeDocument/2006/math">
                    <m:r>
                      <a:rPr lang="en-AU" sz="1600" b="0" i="1" smtClean="0">
                        <a:latin typeface="Cambria Math" panose="02040503050406030204" pitchFamily="18" charset="0"/>
                      </a:rPr>
                      <m:t>𝑡</m:t>
                    </m:r>
                  </m:oMath>
                </a14:m>
                <a:endParaRPr lang="en-AU" sz="1600" b="0" dirty="0"/>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𝑛</m:t>
                        </m:r>
                      </m:e>
                      <m:sub>
                        <m:r>
                          <a:rPr lang="en-AU" sz="1600" b="0" i="1" smtClean="0">
                            <a:latin typeface="Cambria Math" panose="02040503050406030204" pitchFamily="18" charset="0"/>
                          </a:rPr>
                          <m:t>0</m:t>
                        </m:r>
                      </m:sub>
                    </m:sSub>
                    <m:r>
                      <a:rPr lang="en-AU" sz="1600" b="0" i="1" smtClean="0">
                        <a:latin typeface="Cambria Math" panose="02040503050406030204" pitchFamily="18" charset="0"/>
                      </a:rPr>
                      <m:t>:</m:t>
                    </m:r>
                  </m:oMath>
                </a14:m>
                <a:r>
                  <a:rPr lang="en-AU" sz="1600" dirty="0"/>
                  <a:t> Initial population size</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0" smtClean="0">
                            <a:latin typeface="Cambria Math" panose="02040503050406030204" pitchFamily="18" charset="0"/>
                          </a:rPr>
                          <m:t>𝑛</m:t>
                        </m:r>
                      </m:e>
                      <m:sub>
                        <m:r>
                          <a:rPr lang="en-AU" sz="1600" b="0" i="0" smtClean="0">
                            <a:latin typeface="Cambria Math" panose="02040503050406030204" pitchFamily="18" charset="0"/>
                          </a:rPr>
                          <m:t>𝑇</m:t>
                        </m:r>
                      </m:sub>
                    </m:sSub>
                    <m:r>
                      <a:rPr lang="en-AU" sz="1600" b="0" i="0" smtClean="0">
                        <a:latin typeface="Cambria Math" panose="02040503050406030204" pitchFamily="18" charset="0"/>
                      </a:rPr>
                      <m:t>:</m:t>
                    </m:r>
                  </m:oMath>
                </a14:m>
                <a:r>
                  <a:rPr lang="en-AU" sz="1600" dirty="0"/>
                  <a:t> Number of individuals remaining at </a:t>
                </a:r>
                <a14:m>
                  <m:oMath xmlns:m="http://schemas.openxmlformats.org/officeDocument/2006/math">
                    <m:r>
                      <a:rPr lang="en-AU" sz="1600" b="0" i="1" smtClean="0">
                        <a:latin typeface="Cambria Math" panose="02040503050406030204" pitchFamily="18" charset="0"/>
                      </a:rPr>
                      <m:t>𝑇</m:t>
                    </m:r>
                  </m:oMath>
                </a14:m>
                <a:endParaRPr lang="en-AU" sz="1600" dirty="0"/>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𝑟</m:t>
                        </m:r>
                      </m:e>
                      <m:sub>
                        <m:r>
                          <a:rPr lang="en-AU" sz="1600" b="0" i="1" smtClean="0">
                            <a:latin typeface="Cambria Math" panose="02040503050406030204" pitchFamily="18" charset="0"/>
                          </a:rPr>
                          <m:t>𝑖</m:t>
                        </m:r>
                      </m:sub>
                    </m:sSub>
                    <m:r>
                      <a:rPr lang="en-AU" sz="1600" b="0" i="1" smtClean="0">
                        <a:latin typeface="Cambria Math" panose="02040503050406030204" pitchFamily="18" charset="0"/>
                      </a:rPr>
                      <m:t>:</m:t>
                    </m:r>
                  </m:oMath>
                </a14:m>
                <a:r>
                  <a:rPr lang="en-AU" sz="1600" dirty="0"/>
                  <a:t> Individual probability of detection</a:t>
                </a:r>
              </a:p>
              <a:p>
                <a:pPr marL="216000" indent="-324000"/>
                <a14:m>
                  <m:oMath xmlns:m="http://schemas.openxmlformats.org/officeDocument/2006/math">
                    <m:r>
                      <a:rPr lang="en-AU" sz="1600" b="0" i="1" smtClean="0">
                        <a:latin typeface="Cambria Math" panose="02040503050406030204" pitchFamily="18" charset="0"/>
                      </a:rPr>
                      <m:t>𝜇</m:t>
                    </m:r>
                    <m:r>
                      <a:rPr lang="en-AU" sz="1600" b="0" i="1" smtClean="0">
                        <a:latin typeface="Cambria Math" panose="02040503050406030204" pitchFamily="18" charset="0"/>
                      </a:rPr>
                      <m:t>:</m:t>
                    </m:r>
                  </m:oMath>
                </a14:m>
                <a:r>
                  <a:rPr lang="en-AU" sz="1600" dirty="0"/>
                  <a:t> Mean of detection probability sampling distribution </a:t>
                </a:r>
              </a:p>
              <a:p>
                <a:pPr marL="216000" indent="-324000"/>
                <a14:m>
                  <m:oMath xmlns:m="http://schemas.openxmlformats.org/officeDocument/2006/math">
                    <m:r>
                      <a:rPr lang="en-AU" sz="1600" b="0" i="1" smtClean="0">
                        <a:latin typeface="Cambria Math" panose="02040503050406030204" pitchFamily="18" charset="0"/>
                      </a:rPr>
                      <m:t>𝜎</m:t>
                    </m:r>
                    <m:r>
                      <a:rPr lang="en-AU" sz="1600" b="0" i="1" smtClean="0">
                        <a:latin typeface="Cambria Math" panose="02040503050406030204" pitchFamily="18" charset="0"/>
                      </a:rPr>
                      <m:t>:</m:t>
                    </m:r>
                  </m:oMath>
                </a14:m>
                <a:r>
                  <a:rPr lang="en-AU" sz="1600" dirty="0"/>
                  <a:t> Std. dev. of detection probability sampling distribution </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𝑟</m:t>
                        </m:r>
                      </m:e>
                      <m:sub>
                        <m:r>
                          <a:rPr lang="en-AU" sz="1600" b="0" i="1" smtClean="0">
                            <a:latin typeface="Cambria Math" panose="02040503050406030204" pitchFamily="18" charset="0"/>
                          </a:rPr>
                          <m:t>𝜇</m:t>
                        </m:r>
                      </m:sub>
                    </m:sSub>
                    <m:r>
                      <a:rPr lang="en-AU" sz="1600" b="0" i="1" smtClean="0">
                        <a:latin typeface="Cambria Math" panose="02040503050406030204" pitchFamily="18" charset="0"/>
                      </a:rPr>
                      <m:t>:</m:t>
                    </m:r>
                  </m:oMath>
                </a14:m>
                <a:r>
                  <a:rPr lang="en-AU" sz="1600" dirty="0"/>
                  <a:t> Mean of detection probabilities</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𝑟</m:t>
                        </m:r>
                      </m:e>
                      <m:sub>
                        <m:r>
                          <a:rPr lang="en-AU" sz="1600" b="0" i="1" smtClean="0">
                            <a:latin typeface="Cambria Math" panose="02040503050406030204" pitchFamily="18" charset="0"/>
                          </a:rPr>
                          <m:t>𝜎</m:t>
                        </m:r>
                      </m:sub>
                    </m:sSub>
                    <m:r>
                      <a:rPr lang="en-AU" sz="1600" b="0" i="1" smtClean="0">
                        <a:latin typeface="Cambria Math" panose="02040503050406030204" pitchFamily="18" charset="0"/>
                      </a:rPr>
                      <m:t>:</m:t>
                    </m:r>
                  </m:oMath>
                </a14:m>
                <a:r>
                  <a:rPr lang="en-AU" sz="1600" dirty="0"/>
                  <a:t> Std. dev. of detection probabilities</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𝑑</m:t>
                        </m:r>
                      </m:e>
                      <m:sub>
                        <m:r>
                          <a:rPr lang="en-AU" sz="1600" b="0" i="1" smtClean="0">
                            <a:latin typeface="Cambria Math" panose="02040503050406030204" pitchFamily="18" charset="0"/>
                          </a:rPr>
                          <m:t>𝑖</m:t>
                        </m:r>
                      </m:sub>
                    </m:sSub>
                    <m:r>
                      <a:rPr lang="en-AU" sz="1600" b="0" i="1" smtClean="0">
                        <a:latin typeface="Cambria Math" panose="02040503050406030204" pitchFamily="18" charset="0"/>
                      </a:rPr>
                      <m:t>:</m:t>
                    </m:r>
                  </m:oMath>
                </a14:m>
                <a:r>
                  <a:rPr lang="en-AU" sz="1600" dirty="0"/>
                  <a:t> Individual detection time </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𝑇</m:t>
                        </m:r>
                      </m:e>
                      <m:sub>
                        <m:r>
                          <a:rPr lang="en-AU" sz="1600" b="0" i="1" smtClean="0">
                            <a:latin typeface="Cambria Math" panose="02040503050406030204" pitchFamily="18" charset="0"/>
                          </a:rPr>
                          <m:t>𝐸</m:t>
                        </m:r>
                      </m:sub>
                    </m:sSub>
                    <m:r>
                      <a:rPr lang="en-AU" sz="1600" b="0" i="1" smtClean="0">
                        <a:latin typeface="Cambria Math" panose="02040503050406030204" pitchFamily="18" charset="0"/>
                      </a:rPr>
                      <m:t>:</m:t>
                    </m:r>
                  </m:oMath>
                </a14:m>
                <a:r>
                  <a:rPr lang="en-AU" sz="1600" dirty="0"/>
                  <a:t> Time of eradication (last detection)</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𝑇</m:t>
                        </m:r>
                      </m:e>
                      <m:sub>
                        <m:r>
                          <a:rPr lang="en-AU" sz="1600" b="0" i="1" smtClean="0">
                            <a:latin typeface="Cambria Math" panose="02040503050406030204" pitchFamily="18" charset="0"/>
                          </a:rPr>
                          <m:t>𝐷</m:t>
                        </m:r>
                      </m:sub>
                    </m:sSub>
                    <m:r>
                      <a:rPr lang="en-AU" sz="1600" b="0" i="1" smtClean="0">
                        <a:latin typeface="Cambria Math" panose="02040503050406030204" pitchFamily="18" charset="0"/>
                      </a:rPr>
                      <m:t>:</m:t>
                    </m:r>
                  </m:oMath>
                </a14:m>
                <a:r>
                  <a:rPr lang="en-AU" sz="1600" dirty="0"/>
                  <a:t> Time of eradication declaration</a:t>
                </a:r>
              </a:p>
              <a:p>
                <a:pPr marL="216000" indent="-324000"/>
                <a:endParaRPr lang="en-AU" sz="1600" dirty="0"/>
              </a:p>
              <a:p>
                <a:pPr marL="216000" indent="-324000"/>
                <a:r>
                  <a:rPr lang="en-AU" sz="1600" dirty="0"/>
                  <a:t>     Unknown to the model</a:t>
                </a:r>
              </a:p>
            </p:txBody>
          </p:sp>
        </mc:Choice>
        <mc:Fallback xmlns="">
          <p:sp>
            <p:nvSpPr>
              <p:cNvPr id="4" name="TextBox 3">
                <a:extLst>
                  <a:ext uri="{FF2B5EF4-FFF2-40B4-BE49-F238E27FC236}">
                    <a16:creationId xmlns:a16="http://schemas.microsoft.com/office/drawing/2014/main" id="{E2E8413A-081D-E6DA-30EC-8EFC70B980BF}"/>
                  </a:ext>
                </a:extLst>
              </p:cNvPr>
              <p:cNvSpPr txBox="1">
                <a:spLocks noRot="1" noChangeAspect="1" noMove="1" noResize="1" noEditPoints="1" noAdjustHandles="1" noChangeArrowheads="1" noChangeShapeType="1" noTextEdit="1"/>
              </p:cNvSpPr>
              <p:nvPr/>
            </p:nvSpPr>
            <p:spPr>
              <a:xfrm>
                <a:off x="7867650" y="1080789"/>
                <a:ext cx="3762375" cy="5282793"/>
              </a:xfrm>
              <a:prstGeom prst="rect">
                <a:avLst/>
              </a:prstGeom>
              <a:blipFill>
                <a:blip r:embed="rId3"/>
                <a:stretch>
                  <a:fillRect t="-346" b="-461"/>
                </a:stretch>
              </a:blipFill>
            </p:spPr>
            <p:txBody>
              <a:bodyPr/>
              <a:lstStyle/>
              <a:p>
                <a:r>
                  <a:rPr lang="en-AU">
                    <a:noFill/>
                  </a:rPr>
                  <a:t> </a:t>
                </a:r>
              </a:p>
            </p:txBody>
          </p:sp>
        </mc:Fallback>
      </mc:AlternateContent>
      <p:sp>
        <p:nvSpPr>
          <p:cNvPr id="5" name="Star: 5 Points 4">
            <a:extLst>
              <a:ext uri="{FF2B5EF4-FFF2-40B4-BE49-F238E27FC236}">
                <a16:creationId xmlns:a16="http://schemas.microsoft.com/office/drawing/2014/main" id="{E7407A9B-679B-2C0E-29C7-8CD0A0E57F70}"/>
              </a:ext>
            </a:extLst>
          </p:cNvPr>
          <p:cNvSpPr/>
          <p:nvPr/>
        </p:nvSpPr>
        <p:spPr>
          <a:xfrm>
            <a:off x="10147126" y="2828925"/>
            <a:ext cx="144000" cy="144000"/>
          </a:xfrm>
          <a:prstGeom prst="star5">
            <a:avLst>
              <a:gd name="adj" fmla="val 0"/>
              <a:gd name="hf" fmla="val 105146"/>
              <a:gd name="vf" fmla="val 110557"/>
            </a:avLst>
          </a:prstGeom>
          <a:ln w="190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6" name="Star: 5 Points 5">
            <a:extLst>
              <a:ext uri="{FF2B5EF4-FFF2-40B4-BE49-F238E27FC236}">
                <a16:creationId xmlns:a16="http://schemas.microsoft.com/office/drawing/2014/main" id="{9002A41A-97B1-84B4-1355-220AAC02F608}"/>
              </a:ext>
            </a:extLst>
          </p:cNvPr>
          <p:cNvSpPr/>
          <p:nvPr/>
        </p:nvSpPr>
        <p:spPr>
          <a:xfrm>
            <a:off x="11501368" y="3070225"/>
            <a:ext cx="144000" cy="144000"/>
          </a:xfrm>
          <a:prstGeom prst="star5">
            <a:avLst>
              <a:gd name="adj" fmla="val 0"/>
              <a:gd name="hf" fmla="val 105146"/>
              <a:gd name="vf" fmla="val 110557"/>
            </a:avLst>
          </a:prstGeom>
          <a:ln w="190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7" name="Star: 5 Points 6">
            <a:extLst>
              <a:ext uri="{FF2B5EF4-FFF2-40B4-BE49-F238E27FC236}">
                <a16:creationId xmlns:a16="http://schemas.microsoft.com/office/drawing/2014/main" id="{858BA297-53B3-3A98-493B-E5CD7755A2F8}"/>
              </a:ext>
            </a:extLst>
          </p:cNvPr>
          <p:cNvSpPr/>
          <p:nvPr/>
        </p:nvSpPr>
        <p:spPr>
          <a:xfrm>
            <a:off x="11121851" y="3308350"/>
            <a:ext cx="144000" cy="144000"/>
          </a:xfrm>
          <a:prstGeom prst="star5">
            <a:avLst>
              <a:gd name="adj" fmla="val 0"/>
              <a:gd name="hf" fmla="val 105146"/>
              <a:gd name="vf" fmla="val 110557"/>
            </a:avLst>
          </a:prstGeom>
          <a:ln w="190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8" name="Star: 5 Points 7">
            <a:extLst>
              <a:ext uri="{FF2B5EF4-FFF2-40B4-BE49-F238E27FC236}">
                <a16:creationId xmlns:a16="http://schemas.microsoft.com/office/drawing/2014/main" id="{414CA02D-AC70-90B0-8A31-8157CA2003BC}"/>
              </a:ext>
            </a:extLst>
          </p:cNvPr>
          <p:cNvSpPr/>
          <p:nvPr/>
        </p:nvSpPr>
        <p:spPr>
          <a:xfrm>
            <a:off x="10042595" y="3788505"/>
            <a:ext cx="144000" cy="144000"/>
          </a:xfrm>
          <a:prstGeom prst="star5">
            <a:avLst>
              <a:gd name="adj" fmla="val 0"/>
              <a:gd name="hf" fmla="val 105146"/>
              <a:gd name="vf" fmla="val 110557"/>
            </a:avLst>
          </a:prstGeom>
          <a:ln w="190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9" name="Star: 5 Points 8">
            <a:extLst>
              <a:ext uri="{FF2B5EF4-FFF2-40B4-BE49-F238E27FC236}">
                <a16:creationId xmlns:a16="http://schemas.microsoft.com/office/drawing/2014/main" id="{E7B328A8-B06A-35F6-F9B9-501395781BE4}"/>
              </a:ext>
            </a:extLst>
          </p:cNvPr>
          <p:cNvSpPr/>
          <p:nvPr/>
        </p:nvSpPr>
        <p:spPr>
          <a:xfrm>
            <a:off x="10026491" y="4286610"/>
            <a:ext cx="144000" cy="144000"/>
          </a:xfrm>
          <a:prstGeom prst="star5">
            <a:avLst>
              <a:gd name="adj" fmla="val 0"/>
              <a:gd name="hf" fmla="val 105146"/>
              <a:gd name="vf" fmla="val 110557"/>
            </a:avLst>
          </a:prstGeom>
          <a:ln w="190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10" name="Star: 5 Points 9">
            <a:extLst>
              <a:ext uri="{FF2B5EF4-FFF2-40B4-BE49-F238E27FC236}">
                <a16:creationId xmlns:a16="http://schemas.microsoft.com/office/drawing/2014/main" id="{33B701F3-24C0-3B79-5B12-0DA681AB603E}"/>
              </a:ext>
            </a:extLst>
          </p:cNvPr>
          <p:cNvSpPr/>
          <p:nvPr/>
        </p:nvSpPr>
        <p:spPr>
          <a:xfrm>
            <a:off x="10937701" y="4540816"/>
            <a:ext cx="144000" cy="144000"/>
          </a:xfrm>
          <a:prstGeom prst="star5">
            <a:avLst>
              <a:gd name="adj" fmla="val 0"/>
              <a:gd name="hf" fmla="val 105146"/>
              <a:gd name="vf" fmla="val 110557"/>
            </a:avLst>
          </a:prstGeom>
          <a:ln w="190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11" name="Star: 5 Points 10">
            <a:extLst>
              <a:ext uri="{FF2B5EF4-FFF2-40B4-BE49-F238E27FC236}">
                <a16:creationId xmlns:a16="http://schemas.microsoft.com/office/drawing/2014/main" id="{F15F12BD-3098-13C5-0941-4093705B45C7}"/>
              </a:ext>
            </a:extLst>
          </p:cNvPr>
          <p:cNvSpPr/>
          <p:nvPr/>
        </p:nvSpPr>
        <p:spPr>
          <a:xfrm>
            <a:off x="11228132" y="4793710"/>
            <a:ext cx="144000" cy="144000"/>
          </a:xfrm>
          <a:prstGeom prst="star5">
            <a:avLst>
              <a:gd name="adj" fmla="val 0"/>
              <a:gd name="hf" fmla="val 105146"/>
              <a:gd name="vf" fmla="val 110557"/>
            </a:avLst>
          </a:prstGeom>
          <a:ln w="190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12" name="Star: 5 Points 11">
            <a:extLst>
              <a:ext uri="{FF2B5EF4-FFF2-40B4-BE49-F238E27FC236}">
                <a16:creationId xmlns:a16="http://schemas.microsoft.com/office/drawing/2014/main" id="{DCDDA8C3-4EB5-D81F-37CF-F1CCECC5A091}"/>
              </a:ext>
            </a:extLst>
          </p:cNvPr>
          <p:cNvSpPr/>
          <p:nvPr/>
        </p:nvSpPr>
        <p:spPr>
          <a:xfrm>
            <a:off x="11304258" y="5259824"/>
            <a:ext cx="144000" cy="144000"/>
          </a:xfrm>
          <a:prstGeom prst="star5">
            <a:avLst>
              <a:gd name="adj" fmla="val 0"/>
              <a:gd name="hf" fmla="val 105146"/>
              <a:gd name="vf" fmla="val 110557"/>
            </a:avLst>
          </a:prstGeom>
          <a:ln w="190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13" name="Star: 5 Points 12">
            <a:extLst>
              <a:ext uri="{FF2B5EF4-FFF2-40B4-BE49-F238E27FC236}">
                <a16:creationId xmlns:a16="http://schemas.microsoft.com/office/drawing/2014/main" id="{8910E79D-6FB0-9458-C914-73DC2123BA8E}"/>
              </a:ext>
            </a:extLst>
          </p:cNvPr>
          <p:cNvSpPr/>
          <p:nvPr/>
        </p:nvSpPr>
        <p:spPr>
          <a:xfrm>
            <a:off x="8006927" y="6025477"/>
            <a:ext cx="144000" cy="144000"/>
          </a:xfrm>
          <a:prstGeom prst="star5">
            <a:avLst>
              <a:gd name="adj" fmla="val 0"/>
              <a:gd name="hf" fmla="val 105146"/>
              <a:gd name="vf" fmla="val 110557"/>
            </a:avLst>
          </a:prstGeom>
          <a:ln w="190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14" name="Slide Number Placeholder 13">
            <a:extLst>
              <a:ext uri="{FF2B5EF4-FFF2-40B4-BE49-F238E27FC236}">
                <a16:creationId xmlns:a16="http://schemas.microsoft.com/office/drawing/2014/main" id="{F92B14E2-9CF7-B039-88C4-E93301DF6FF3}"/>
              </a:ext>
            </a:extLst>
          </p:cNvPr>
          <p:cNvSpPr>
            <a:spLocks noGrp="1"/>
          </p:cNvSpPr>
          <p:nvPr>
            <p:ph type="sldNum" sz="quarter" idx="12"/>
          </p:nvPr>
        </p:nvSpPr>
        <p:spPr/>
        <p:txBody>
          <a:bodyPr/>
          <a:lstStyle/>
          <a:p>
            <a:fld id="{9C6F5601-F66B-4A1B-8BC4-09D5A89332DD}" type="slidenum">
              <a:rPr lang="en-AU" smtClean="0"/>
              <a:t>24</a:t>
            </a:fld>
            <a:endParaRPr lang="en-AU"/>
          </a:p>
        </p:txBody>
      </p:sp>
      <p:sp>
        <p:nvSpPr>
          <p:cNvPr id="15" name="TextBox 14">
            <a:extLst>
              <a:ext uri="{FF2B5EF4-FFF2-40B4-BE49-F238E27FC236}">
                <a16:creationId xmlns:a16="http://schemas.microsoft.com/office/drawing/2014/main" id="{1A5D8EDF-AF3B-2C53-199E-A084B1149736}"/>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Tree>
    <p:extLst>
      <p:ext uri="{BB962C8B-B14F-4D97-AF65-F5344CB8AC3E}">
        <p14:creationId xmlns:p14="http://schemas.microsoft.com/office/powerpoint/2010/main" val="2449114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D8A88-2448-BB9C-B541-83CEBA0DD6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DD0FD-23FD-B137-8FFE-B024F2A4CD31}"/>
              </a:ext>
            </a:extLst>
          </p:cNvPr>
          <p:cNvSpPr>
            <a:spLocks noGrp="1"/>
          </p:cNvSpPr>
          <p:nvPr>
            <p:ph type="title"/>
          </p:nvPr>
        </p:nvSpPr>
        <p:spPr>
          <a:xfrm>
            <a:off x="771525" y="365125"/>
            <a:ext cx="10515600" cy="1325563"/>
          </a:xfrm>
          <a:noFill/>
        </p:spPr>
        <p:txBody>
          <a:bodyPr>
            <a:normAutofit/>
          </a:bodyPr>
          <a:lstStyle/>
          <a:p>
            <a:r>
              <a:rPr lang="en-AU" dirty="0"/>
              <a:t>Data generation</a:t>
            </a:r>
          </a:p>
        </p:txBody>
      </p:sp>
      <p:sp>
        <p:nvSpPr>
          <p:cNvPr id="3" name="Content Placeholder 2">
            <a:extLst>
              <a:ext uri="{FF2B5EF4-FFF2-40B4-BE49-F238E27FC236}">
                <a16:creationId xmlns:a16="http://schemas.microsoft.com/office/drawing/2014/main" id="{E3861622-FDAD-7967-BFAF-1E4232BF8A20}"/>
              </a:ext>
            </a:extLst>
          </p:cNvPr>
          <p:cNvSpPr>
            <a:spLocks noGrp="1"/>
          </p:cNvSpPr>
          <p:nvPr>
            <p:ph idx="1"/>
          </p:nvPr>
        </p:nvSpPr>
        <p:spPr>
          <a:xfrm>
            <a:off x="771525" y="1825625"/>
            <a:ext cx="7096125" cy="1437761"/>
          </a:xfrm>
          <a:noFill/>
        </p:spPr>
        <p:txBody>
          <a:bodyPr>
            <a:normAutofit fontScale="92500"/>
          </a:bodyPr>
          <a:lstStyle/>
          <a:p>
            <a:r>
              <a:rPr lang="en-AU" sz="2400" dirty="0"/>
              <a:t>Assumptions:</a:t>
            </a:r>
          </a:p>
          <a:p>
            <a:pPr lvl="1"/>
            <a:r>
              <a:rPr lang="en-AU" sz="1800" dirty="0"/>
              <a:t>Detection probabilities are constant through time and independent</a:t>
            </a:r>
          </a:p>
          <a:p>
            <a:pPr lvl="1"/>
            <a:r>
              <a:rPr lang="en-AU" sz="1800" dirty="0"/>
              <a:t>Detection = immediate removal</a:t>
            </a:r>
          </a:p>
          <a:p>
            <a:pPr lvl="1"/>
            <a:r>
              <a:rPr lang="en-AU" sz="1800" dirty="0"/>
              <a:t>Detections per sampling period not capped</a:t>
            </a:r>
          </a:p>
          <a:p>
            <a:pPr lvl="1"/>
            <a:endParaRPr lang="en-AU" sz="1800"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97DBCD0-195B-6173-A3AB-92C53AC55CCA}"/>
                  </a:ext>
                </a:extLst>
              </p:cNvPr>
              <p:cNvSpPr txBox="1"/>
              <p:nvPr/>
            </p:nvSpPr>
            <p:spPr>
              <a:xfrm>
                <a:off x="7867650" y="1080789"/>
                <a:ext cx="3762375" cy="5282793"/>
              </a:xfrm>
              <a:prstGeom prst="rect">
                <a:avLst/>
              </a:prstGeom>
              <a:noFill/>
            </p:spPr>
            <p:txBody>
              <a:bodyPr wrap="square" rtlCol="0">
                <a:spAutoFit/>
              </a:bodyPr>
              <a:lstStyle/>
              <a:p>
                <a:pPr marL="216000" indent="-324000"/>
                <a14:m>
                  <m:oMath xmlns:m="http://schemas.openxmlformats.org/officeDocument/2006/math">
                    <m:r>
                      <a:rPr lang="en-AU" sz="1600" b="0" i="1" smtClean="0">
                        <a:latin typeface="Cambria Math" panose="02040503050406030204" pitchFamily="18" charset="0"/>
                      </a:rPr>
                      <m:t>𝑆</m:t>
                    </m:r>
                    <m:r>
                      <a:rPr lang="en-AU" sz="1600" b="0" i="1" smtClean="0">
                        <a:latin typeface="Cambria Math" panose="02040503050406030204" pitchFamily="18" charset="0"/>
                      </a:rPr>
                      <m:t>:</m:t>
                    </m:r>
                  </m:oMath>
                </a14:m>
                <a:r>
                  <a:rPr lang="en-AU" sz="1600" b="0" i="1" dirty="0">
                    <a:latin typeface="Cambria Math" panose="02040503050406030204" pitchFamily="18" charset="0"/>
                  </a:rPr>
                  <a:t> </a:t>
                </a:r>
                <a:r>
                  <a:rPr lang="en-AU" sz="1600" dirty="0"/>
                  <a:t>The sighting record</a:t>
                </a:r>
              </a:p>
              <a:p>
                <a:pPr marL="216000" indent="-324000"/>
                <a14:m>
                  <m:oMath xmlns:m="http://schemas.openxmlformats.org/officeDocument/2006/math">
                    <m:r>
                      <a:rPr lang="en-AU" sz="1600" b="0" i="1" smtClean="0">
                        <a:latin typeface="Cambria Math" panose="02040503050406030204" pitchFamily="18" charset="0"/>
                      </a:rPr>
                      <m:t>𝑇</m:t>
                    </m:r>
                    <m:r>
                      <a:rPr lang="en-AU" sz="1600" b="0" i="1" smtClean="0">
                        <a:latin typeface="Cambria Math" panose="02040503050406030204" pitchFamily="18" charset="0"/>
                      </a:rPr>
                      <m:t>:</m:t>
                    </m:r>
                  </m:oMath>
                </a14:m>
                <a:r>
                  <a:rPr lang="en-AU" sz="1600" b="0" i="1" dirty="0">
                    <a:latin typeface="Cambria Math" panose="02040503050406030204" pitchFamily="18" charset="0"/>
                  </a:rPr>
                  <a:t> </a:t>
                </a:r>
                <a:r>
                  <a:rPr lang="en-AU" sz="1600" b="0" dirty="0"/>
                  <a:t>The final sampling period of the sighting record</a:t>
                </a:r>
                <a:endParaRPr lang="en-AU" sz="1600" b="0" dirty="0">
                  <a:latin typeface="Cambria Math" panose="02040503050406030204" pitchFamily="18" charset="0"/>
                </a:endParaRP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𝑆</m:t>
                        </m:r>
                      </m:e>
                      <m:sub>
                        <m:r>
                          <m:rPr>
                            <m:sty m:val="p"/>
                          </m:rPr>
                          <a:rPr lang="en-AU" sz="1600" b="0" i="0" smtClean="0">
                            <a:latin typeface="Cambria Math" panose="02040503050406030204" pitchFamily="18" charset="0"/>
                          </a:rPr>
                          <m:t>Σ</m:t>
                        </m:r>
                      </m:sub>
                    </m:sSub>
                    <m:r>
                      <a:rPr lang="en-AU" sz="1600" b="0" i="1" smtClean="0">
                        <a:latin typeface="Cambria Math" panose="02040503050406030204" pitchFamily="18" charset="0"/>
                      </a:rPr>
                      <m:t>:</m:t>
                    </m:r>
                  </m:oMath>
                </a14:m>
                <a:r>
                  <a:rPr lang="en-AU" sz="1600" dirty="0"/>
                  <a:t> Number of removals in sighting record</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𝑠</m:t>
                        </m:r>
                      </m:e>
                      <m:sub>
                        <m:r>
                          <a:rPr lang="en-AU" sz="1600" b="0" i="1" smtClean="0">
                            <a:latin typeface="Cambria Math" panose="02040503050406030204" pitchFamily="18" charset="0"/>
                          </a:rPr>
                          <m:t>𝑡</m:t>
                        </m:r>
                      </m:sub>
                    </m:sSub>
                    <m:r>
                      <a:rPr lang="en-AU" sz="1600" b="0" i="1" smtClean="0">
                        <a:latin typeface="Cambria Math" panose="02040503050406030204" pitchFamily="18" charset="0"/>
                      </a:rPr>
                      <m:t>:</m:t>
                    </m:r>
                  </m:oMath>
                </a14:m>
                <a:r>
                  <a:rPr lang="en-AU" sz="1600" dirty="0"/>
                  <a:t> Number removed during sampling period </a:t>
                </a:r>
                <a14:m>
                  <m:oMath xmlns:m="http://schemas.openxmlformats.org/officeDocument/2006/math">
                    <m:r>
                      <a:rPr lang="en-AU" sz="1600" b="0" i="1" smtClean="0">
                        <a:latin typeface="Cambria Math" panose="02040503050406030204" pitchFamily="18" charset="0"/>
                      </a:rPr>
                      <m:t>𝑡</m:t>
                    </m:r>
                  </m:oMath>
                </a14:m>
                <a:endParaRPr lang="en-AU" sz="1600" b="0" dirty="0"/>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𝑛</m:t>
                        </m:r>
                      </m:e>
                      <m:sub>
                        <m:r>
                          <a:rPr lang="en-AU" sz="1600" b="0" i="1" smtClean="0">
                            <a:latin typeface="Cambria Math" panose="02040503050406030204" pitchFamily="18" charset="0"/>
                          </a:rPr>
                          <m:t>0</m:t>
                        </m:r>
                      </m:sub>
                    </m:sSub>
                    <m:r>
                      <a:rPr lang="en-AU" sz="1600" b="0" i="1" smtClean="0">
                        <a:latin typeface="Cambria Math" panose="02040503050406030204" pitchFamily="18" charset="0"/>
                      </a:rPr>
                      <m:t>:</m:t>
                    </m:r>
                  </m:oMath>
                </a14:m>
                <a:r>
                  <a:rPr lang="en-AU" sz="1600" dirty="0"/>
                  <a:t> Initial population size</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0" smtClean="0">
                            <a:latin typeface="Cambria Math" panose="02040503050406030204" pitchFamily="18" charset="0"/>
                          </a:rPr>
                          <m:t>𝑛</m:t>
                        </m:r>
                      </m:e>
                      <m:sub>
                        <m:r>
                          <a:rPr lang="en-AU" sz="1600" b="0" i="0" smtClean="0">
                            <a:latin typeface="Cambria Math" panose="02040503050406030204" pitchFamily="18" charset="0"/>
                          </a:rPr>
                          <m:t>𝑇</m:t>
                        </m:r>
                      </m:sub>
                    </m:sSub>
                    <m:r>
                      <a:rPr lang="en-AU" sz="1600" b="0" i="0" smtClean="0">
                        <a:latin typeface="Cambria Math" panose="02040503050406030204" pitchFamily="18" charset="0"/>
                      </a:rPr>
                      <m:t>:</m:t>
                    </m:r>
                  </m:oMath>
                </a14:m>
                <a:r>
                  <a:rPr lang="en-AU" sz="1600" dirty="0"/>
                  <a:t> Number of individuals remaining at </a:t>
                </a:r>
                <a14:m>
                  <m:oMath xmlns:m="http://schemas.openxmlformats.org/officeDocument/2006/math">
                    <m:r>
                      <a:rPr lang="en-AU" sz="1600" b="0" i="1" smtClean="0">
                        <a:latin typeface="Cambria Math" panose="02040503050406030204" pitchFamily="18" charset="0"/>
                      </a:rPr>
                      <m:t>𝑇</m:t>
                    </m:r>
                  </m:oMath>
                </a14:m>
                <a:endParaRPr lang="en-AU" sz="1600" dirty="0"/>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𝑟</m:t>
                        </m:r>
                      </m:e>
                      <m:sub>
                        <m:r>
                          <a:rPr lang="en-AU" sz="1600" b="0" i="1" smtClean="0">
                            <a:latin typeface="Cambria Math" panose="02040503050406030204" pitchFamily="18" charset="0"/>
                          </a:rPr>
                          <m:t>𝑖</m:t>
                        </m:r>
                      </m:sub>
                    </m:sSub>
                    <m:r>
                      <a:rPr lang="en-AU" sz="1600" b="0" i="1" smtClean="0">
                        <a:latin typeface="Cambria Math" panose="02040503050406030204" pitchFamily="18" charset="0"/>
                      </a:rPr>
                      <m:t>:</m:t>
                    </m:r>
                  </m:oMath>
                </a14:m>
                <a:r>
                  <a:rPr lang="en-AU" sz="1600" dirty="0"/>
                  <a:t> Individual probability of detection</a:t>
                </a:r>
              </a:p>
              <a:p>
                <a:pPr marL="216000" indent="-324000"/>
                <a14:m>
                  <m:oMath xmlns:m="http://schemas.openxmlformats.org/officeDocument/2006/math">
                    <m:r>
                      <a:rPr lang="en-AU" sz="1600" b="0" i="1" smtClean="0">
                        <a:latin typeface="Cambria Math" panose="02040503050406030204" pitchFamily="18" charset="0"/>
                      </a:rPr>
                      <m:t>𝜇</m:t>
                    </m:r>
                    <m:r>
                      <a:rPr lang="en-AU" sz="1600" b="0" i="1" smtClean="0">
                        <a:latin typeface="Cambria Math" panose="02040503050406030204" pitchFamily="18" charset="0"/>
                      </a:rPr>
                      <m:t>:</m:t>
                    </m:r>
                  </m:oMath>
                </a14:m>
                <a:r>
                  <a:rPr lang="en-AU" sz="1600" dirty="0"/>
                  <a:t> Mean of detection probability sampling distribution </a:t>
                </a:r>
              </a:p>
              <a:p>
                <a:pPr marL="216000" indent="-324000"/>
                <a14:m>
                  <m:oMath xmlns:m="http://schemas.openxmlformats.org/officeDocument/2006/math">
                    <m:r>
                      <a:rPr lang="en-AU" sz="1600" b="0" i="1" smtClean="0">
                        <a:latin typeface="Cambria Math" panose="02040503050406030204" pitchFamily="18" charset="0"/>
                      </a:rPr>
                      <m:t>𝜎</m:t>
                    </m:r>
                    <m:r>
                      <a:rPr lang="en-AU" sz="1600" b="0" i="1" smtClean="0">
                        <a:latin typeface="Cambria Math" panose="02040503050406030204" pitchFamily="18" charset="0"/>
                      </a:rPr>
                      <m:t>:</m:t>
                    </m:r>
                  </m:oMath>
                </a14:m>
                <a:r>
                  <a:rPr lang="en-AU" sz="1600" dirty="0"/>
                  <a:t> Std. dev. of detection probability sampling distribution </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𝑟</m:t>
                        </m:r>
                      </m:e>
                      <m:sub>
                        <m:r>
                          <a:rPr lang="en-AU" sz="1600" b="0" i="1" smtClean="0">
                            <a:latin typeface="Cambria Math" panose="02040503050406030204" pitchFamily="18" charset="0"/>
                          </a:rPr>
                          <m:t>𝜇</m:t>
                        </m:r>
                      </m:sub>
                    </m:sSub>
                    <m:r>
                      <a:rPr lang="en-AU" sz="1600" b="0" i="1" smtClean="0">
                        <a:latin typeface="Cambria Math" panose="02040503050406030204" pitchFamily="18" charset="0"/>
                      </a:rPr>
                      <m:t>:</m:t>
                    </m:r>
                  </m:oMath>
                </a14:m>
                <a:r>
                  <a:rPr lang="en-AU" sz="1600" dirty="0"/>
                  <a:t> Mean of detection probabilities</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𝑟</m:t>
                        </m:r>
                      </m:e>
                      <m:sub>
                        <m:r>
                          <a:rPr lang="en-AU" sz="1600" b="0" i="1" smtClean="0">
                            <a:latin typeface="Cambria Math" panose="02040503050406030204" pitchFamily="18" charset="0"/>
                          </a:rPr>
                          <m:t>𝜎</m:t>
                        </m:r>
                      </m:sub>
                    </m:sSub>
                    <m:r>
                      <a:rPr lang="en-AU" sz="1600" b="0" i="1" smtClean="0">
                        <a:latin typeface="Cambria Math" panose="02040503050406030204" pitchFamily="18" charset="0"/>
                      </a:rPr>
                      <m:t>:</m:t>
                    </m:r>
                  </m:oMath>
                </a14:m>
                <a:r>
                  <a:rPr lang="en-AU" sz="1600" dirty="0"/>
                  <a:t> Std. dev. of detection probabilities</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𝑑</m:t>
                        </m:r>
                      </m:e>
                      <m:sub>
                        <m:r>
                          <a:rPr lang="en-AU" sz="1600" b="0" i="1" smtClean="0">
                            <a:latin typeface="Cambria Math" panose="02040503050406030204" pitchFamily="18" charset="0"/>
                          </a:rPr>
                          <m:t>𝑖</m:t>
                        </m:r>
                      </m:sub>
                    </m:sSub>
                    <m:r>
                      <a:rPr lang="en-AU" sz="1600" b="0" i="1" smtClean="0">
                        <a:latin typeface="Cambria Math" panose="02040503050406030204" pitchFamily="18" charset="0"/>
                      </a:rPr>
                      <m:t>:</m:t>
                    </m:r>
                  </m:oMath>
                </a14:m>
                <a:r>
                  <a:rPr lang="en-AU" sz="1600" dirty="0"/>
                  <a:t> Individual detection time </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𝑇</m:t>
                        </m:r>
                      </m:e>
                      <m:sub>
                        <m:r>
                          <a:rPr lang="en-AU" sz="1600" b="0" i="1" smtClean="0">
                            <a:latin typeface="Cambria Math" panose="02040503050406030204" pitchFamily="18" charset="0"/>
                          </a:rPr>
                          <m:t>𝐸</m:t>
                        </m:r>
                      </m:sub>
                    </m:sSub>
                    <m:r>
                      <a:rPr lang="en-AU" sz="1600" b="0" i="1" smtClean="0">
                        <a:latin typeface="Cambria Math" panose="02040503050406030204" pitchFamily="18" charset="0"/>
                      </a:rPr>
                      <m:t>:</m:t>
                    </m:r>
                  </m:oMath>
                </a14:m>
                <a:r>
                  <a:rPr lang="en-AU" sz="1600" dirty="0"/>
                  <a:t> Time of eradication (last detection)</a:t>
                </a:r>
              </a:p>
              <a:p>
                <a:pPr marL="216000" indent="-324000"/>
                <a:endParaRPr lang="en-AU" sz="1600" dirty="0"/>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𝑇</m:t>
                        </m:r>
                      </m:e>
                      <m:sub>
                        <m:r>
                          <a:rPr lang="en-AU" sz="1600" b="0" i="1" smtClean="0">
                            <a:latin typeface="Cambria Math" panose="02040503050406030204" pitchFamily="18" charset="0"/>
                          </a:rPr>
                          <m:t>𝐷</m:t>
                        </m:r>
                      </m:sub>
                    </m:sSub>
                    <m:r>
                      <a:rPr lang="en-AU" sz="1600" b="0" i="1" smtClean="0">
                        <a:latin typeface="Cambria Math" panose="02040503050406030204" pitchFamily="18" charset="0"/>
                      </a:rPr>
                      <m:t>:</m:t>
                    </m:r>
                  </m:oMath>
                </a14:m>
                <a:r>
                  <a:rPr lang="en-AU" sz="1600" dirty="0"/>
                  <a:t> Time of eradication declaration</a:t>
                </a:r>
              </a:p>
              <a:p>
                <a:pPr marL="216000" indent="-324000"/>
                <a:r>
                  <a:rPr lang="en-AU" sz="1600" dirty="0"/>
                  <a:t>     Unknown to the model</a:t>
                </a:r>
              </a:p>
            </p:txBody>
          </p:sp>
        </mc:Choice>
        <mc:Fallback xmlns="">
          <p:sp>
            <p:nvSpPr>
              <p:cNvPr id="20" name="TextBox 19">
                <a:extLst>
                  <a:ext uri="{FF2B5EF4-FFF2-40B4-BE49-F238E27FC236}">
                    <a16:creationId xmlns:a16="http://schemas.microsoft.com/office/drawing/2014/main" id="{997DBCD0-195B-6173-A3AB-92C53AC55CCA}"/>
                  </a:ext>
                </a:extLst>
              </p:cNvPr>
              <p:cNvSpPr txBox="1">
                <a:spLocks noRot="1" noChangeAspect="1" noMove="1" noResize="1" noEditPoints="1" noAdjustHandles="1" noChangeArrowheads="1" noChangeShapeType="1" noTextEdit="1"/>
              </p:cNvSpPr>
              <p:nvPr/>
            </p:nvSpPr>
            <p:spPr>
              <a:xfrm>
                <a:off x="7867650" y="1080789"/>
                <a:ext cx="3762375" cy="5282793"/>
              </a:xfrm>
              <a:prstGeom prst="rect">
                <a:avLst/>
              </a:prstGeom>
              <a:blipFill>
                <a:blip r:embed="rId3"/>
                <a:stretch>
                  <a:fillRect t="-346" b="-461"/>
                </a:stretch>
              </a:blipFill>
            </p:spPr>
            <p:txBody>
              <a:bodyPr/>
              <a:lstStyle/>
              <a:p>
                <a:r>
                  <a:rPr lang="en-AU">
                    <a:noFill/>
                  </a:rPr>
                  <a:t> </a:t>
                </a:r>
              </a:p>
            </p:txBody>
          </p:sp>
        </mc:Fallback>
      </mc:AlternateContent>
      <p:pic>
        <p:nvPicPr>
          <p:cNvPr id="22" name="Picture 21">
            <a:extLst>
              <a:ext uri="{FF2B5EF4-FFF2-40B4-BE49-F238E27FC236}">
                <a16:creationId xmlns:a16="http://schemas.microsoft.com/office/drawing/2014/main" id="{54FD3191-61AE-63E1-7A63-43CBEC88616F}"/>
              </a:ext>
            </a:extLst>
          </p:cNvPr>
          <p:cNvPicPr preferRelativeResize="0">
            <a:picLocks/>
          </p:cNvPicPr>
          <p:nvPr/>
        </p:nvPicPr>
        <p:blipFill>
          <a:blip r:embed="rId4">
            <a:extLst>
              <a:ext uri="{28A0092B-C50C-407E-A947-70E740481C1C}">
                <a14:useLocalDpi xmlns:a14="http://schemas.microsoft.com/office/drawing/2010/main" val="0"/>
              </a:ext>
            </a:extLst>
          </a:blip>
          <a:srcRect l="1074" t="780" b="-780"/>
          <a:stretch>
            <a:fillRect/>
          </a:stretch>
        </p:blipFill>
        <p:spPr>
          <a:xfrm>
            <a:off x="794264" y="3646798"/>
            <a:ext cx="7073385" cy="2716784"/>
          </a:xfrm>
          <a:prstGeom prst="rect">
            <a:avLst/>
          </a:prstGeom>
          <a:noFill/>
        </p:spPr>
      </p:pic>
      <p:sp>
        <p:nvSpPr>
          <p:cNvPr id="23" name="TextBox 22">
            <a:extLst>
              <a:ext uri="{FF2B5EF4-FFF2-40B4-BE49-F238E27FC236}">
                <a16:creationId xmlns:a16="http://schemas.microsoft.com/office/drawing/2014/main" id="{658664AD-4C34-A368-C768-239FF97B0905}"/>
              </a:ext>
            </a:extLst>
          </p:cNvPr>
          <p:cNvSpPr txBox="1"/>
          <p:nvPr/>
        </p:nvSpPr>
        <p:spPr>
          <a:xfrm rot="16200000">
            <a:off x="-387875" y="4820524"/>
            <a:ext cx="2390775" cy="369332"/>
          </a:xfrm>
          <a:prstGeom prst="rect">
            <a:avLst/>
          </a:prstGeom>
          <a:noFill/>
        </p:spPr>
        <p:txBody>
          <a:bodyPr wrap="square" rtlCol="0">
            <a:spAutoFit/>
          </a:bodyPr>
          <a:lstStyle/>
          <a:p>
            <a:pPr algn="ctr"/>
            <a:r>
              <a:rPr lang="en-AU" dirty="0"/>
              <a:t>Number of detections</a:t>
            </a:r>
          </a:p>
        </p:txBody>
      </p:sp>
      <p:sp>
        <p:nvSpPr>
          <p:cNvPr id="24" name="Rectangle 23">
            <a:extLst>
              <a:ext uri="{FF2B5EF4-FFF2-40B4-BE49-F238E27FC236}">
                <a16:creationId xmlns:a16="http://schemas.microsoft.com/office/drawing/2014/main" id="{06D029D2-5837-3868-F37B-10A5BE56254C}"/>
              </a:ext>
            </a:extLst>
          </p:cNvPr>
          <p:cNvSpPr/>
          <p:nvPr/>
        </p:nvSpPr>
        <p:spPr>
          <a:xfrm flipH="1">
            <a:off x="1575664" y="5490535"/>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ABB1D7E0-03E5-A302-0AC6-C3877BB5DF71}"/>
              </a:ext>
            </a:extLst>
          </p:cNvPr>
          <p:cNvSpPr/>
          <p:nvPr/>
        </p:nvSpPr>
        <p:spPr>
          <a:xfrm>
            <a:off x="1575568" y="5333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C10AC880-D10B-B73E-BEF2-EC781315EB06}"/>
              </a:ext>
            </a:extLst>
          </p:cNvPr>
          <p:cNvSpPr/>
          <p:nvPr/>
        </p:nvSpPr>
        <p:spPr>
          <a:xfrm>
            <a:off x="1900140" y="5487474"/>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0496AB42-53A8-6460-0FB1-AEEACE017243}"/>
              </a:ext>
            </a:extLst>
          </p:cNvPr>
          <p:cNvSpPr/>
          <p:nvPr/>
        </p:nvSpPr>
        <p:spPr>
          <a:xfrm>
            <a:off x="1575568" y="5012557"/>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0ABC5AAB-1AFD-53E4-5FAA-E985251C8951}"/>
              </a:ext>
            </a:extLst>
          </p:cNvPr>
          <p:cNvSpPr/>
          <p:nvPr/>
        </p:nvSpPr>
        <p:spPr>
          <a:xfrm flipH="1">
            <a:off x="1899689" y="5329894"/>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AB8A6418-2DCD-77E6-E4E3-6CAC591089C3}"/>
              </a:ext>
            </a:extLst>
          </p:cNvPr>
          <p:cNvSpPr/>
          <p:nvPr/>
        </p:nvSpPr>
        <p:spPr>
          <a:xfrm>
            <a:off x="1575568" y="517149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929CBA4B-8C5D-BB60-CD75-8A46E13C60B9}"/>
              </a:ext>
            </a:extLst>
          </p:cNvPr>
          <p:cNvSpPr/>
          <p:nvPr/>
        </p:nvSpPr>
        <p:spPr>
          <a:xfrm>
            <a:off x="1899689" y="5171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976392F2-0338-128F-C2DC-BF81FA8B435E}"/>
              </a:ext>
            </a:extLst>
          </p:cNvPr>
          <p:cNvSpPr/>
          <p:nvPr/>
        </p:nvSpPr>
        <p:spPr>
          <a:xfrm>
            <a:off x="1900734" y="4847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5DC545BB-4D82-374C-B649-1E7393D277A6}"/>
              </a:ext>
            </a:extLst>
          </p:cNvPr>
          <p:cNvSpPr/>
          <p:nvPr/>
        </p:nvSpPr>
        <p:spPr>
          <a:xfrm>
            <a:off x="3819752" y="5483595"/>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382A0A2E-13C5-CC44-49D8-C84F1D254CC1}"/>
              </a:ext>
            </a:extLst>
          </p:cNvPr>
          <p:cNvSpPr/>
          <p:nvPr/>
        </p:nvSpPr>
        <p:spPr>
          <a:xfrm>
            <a:off x="2870419" y="516488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50096662-2063-2DE9-897A-767DC7208D14}"/>
              </a:ext>
            </a:extLst>
          </p:cNvPr>
          <p:cNvSpPr/>
          <p:nvPr/>
        </p:nvSpPr>
        <p:spPr>
          <a:xfrm>
            <a:off x="4142372" y="5483652"/>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2C7F3927-C287-B115-C097-BBAF43893ABD}"/>
              </a:ext>
            </a:extLst>
          </p:cNvPr>
          <p:cNvSpPr/>
          <p:nvPr/>
        </p:nvSpPr>
        <p:spPr>
          <a:xfrm>
            <a:off x="2221668" y="5485068"/>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AF1A4D30-DB86-A052-0C0A-08D06F35F388}"/>
              </a:ext>
            </a:extLst>
          </p:cNvPr>
          <p:cNvSpPr/>
          <p:nvPr/>
        </p:nvSpPr>
        <p:spPr>
          <a:xfrm>
            <a:off x="1899510" y="4523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a16="http://schemas.microsoft.com/office/drawing/2014/main" id="{DF960A8C-CDD1-8016-C3F2-4C720863E9CB}"/>
              </a:ext>
            </a:extLst>
          </p:cNvPr>
          <p:cNvSpPr/>
          <p:nvPr/>
        </p:nvSpPr>
        <p:spPr>
          <a:xfrm>
            <a:off x="2870419" y="5487303"/>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3C4BC947-DAA3-7D95-D125-83CE7027F507}"/>
              </a:ext>
            </a:extLst>
          </p:cNvPr>
          <p:cNvSpPr/>
          <p:nvPr/>
        </p:nvSpPr>
        <p:spPr>
          <a:xfrm>
            <a:off x="1900734" y="468569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1D39A888-A750-3761-BAF7-240BE1F00CF8}"/>
              </a:ext>
            </a:extLst>
          </p:cNvPr>
          <p:cNvSpPr/>
          <p:nvPr/>
        </p:nvSpPr>
        <p:spPr>
          <a:xfrm>
            <a:off x="1575568" y="405471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CD8A06B4-0D0D-2FFF-75B8-27655BD91A87}"/>
              </a:ext>
            </a:extLst>
          </p:cNvPr>
          <p:cNvSpPr/>
          <p:nvPr/>
        </p:nvSpPr>
        <p:spPr>
          <a:xfrm>
            <a:off x="3193039" y="5483595"/>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Rectangle 65">
            <a:extLst>
              <a:ext uri="{FF2B5EF4-FFF2-40B4-BE49-F238E27FC236}">
                <a16:creationId xmlns:a16="http://schemas.microsoft.com/office/drawing/2014/main" id="{973F7E60-84FC-F1A7-DDA5-46E12E3433E9}"/>
              </a:ext>
            </a:extLst>
          </p:cNvPr>
          <p:cNvSpPr/>
          <p:nvPr/>
        </p:nvSpPr>
        <p:spPr>
          <a:xfrm>
            <a:off x="1575568" y="4379030"/>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Rectangle 66">
            <a:extLst>
              <a:ext uri="{FF2B5EF4-FFF2-40B4-BE49-F238E27FC236}">
                <a16:creationId xmlns:a16="http://schemas.microsoft.com/office/drawing/2014/main" id="{FD4D6BED-7603-5285-E3E1-97916F7FE2EC}"/>
              </a:ext>
            </a:extLst>
          </p:cNvPr>
          <p:cNvSpPr/>
          <p:nvPr/>
        </p:nvSpPr>
        <p:spPr>
          <a:xfrm>
            <a:off x="2550951" y="5487303"/>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Rectangle 67">
            <a:extLst>
              <a:ext uri="{FF2B5EF4-FFF2-40B4-BE49-F238E27FC236}">
                <a16:creationId xmlns:a16="http://schemas.microsoft.com/office/drawing/2014/main" id="{AEA0E550-EF4C-07BF-9A94-7402F320EBE5}"/>
              </a:ext>
            </a:extLst>
          </p:cNvPr>
          <p:cNvSpPr/>
          <p:nvPr/>
        </p:nvSpPr>
        <p:spPr>
          <a:xfrm>
            <a:off x="1899689" y="5009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Rectangle 68">
            <a:extLst>
              <a:ext uri="{FF2B5EF4-FFF2-40B4-BE49-F238E27FC236}">
                <a16:creationId xmlns:a16="http://schemas.microsoft.com/office/drawing/2014/main" id="{DBF01A8D-53E5-3ECC-3930-EB457B46ADA0}"/>
              </a:ext>
            </a:extLst>
          </p:cNvPr>
          <p:cNvSpPr/>
          <p:nvPr/>
        </p:nvSpPr>
        <p:spPr>
          <a:xfrm>
            <a:off x="1575568" y="4216522"/>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Rectangle 69">
            <a:extLst>
              <a:ext uri="{FF2B5EF4-FFF2-40B4-BE49-F238E27FC236}">
                <a16:creationId xmlns:a16="http://schemas.microsoft.com/office/drawing/2014/main" id="{7CF28689-E1A4-6471-D3D3-E7217E26E45B}"/>
              </a:ext>
            </a:extLst>
          </p:cNvPr>
          <p:cNvSpPr/>
          <p:nvPr/>
        </p:nvSpPr>
        <p:spPr>
          <a:xfrm>
            <a:off x="1575568" y="454081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Rectangle 70">
            <a:extLst>
              <a:ext uri="{FF2B5EF4-FFF2-40B4-BE49-F238E27FC236}">
                <a16:creationId xmlns:a16="http://schemas.microsoft.com/office/drawing/2014/main" id="{5B90D19C-5F42-20D4-3F1B-72042FE7D478}"/>
              </a:ext>
            </a:extLst>
          </p:cNvPr>
          <p:cNvSpPr/>
          <p:nvPr/>
        </p:nvSpPr>
        <p:spPr>
          <a:xfrm>
            <a:off x="1575568" y="4701452"/>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Rectangle 71">
            <a:extLst>
              <a:ext uri="{FF2B5EF4-FFF2-40B4-BE49-F238E27FC236}">
                <a16:creationId xmlns:a16="http://schemas.microsoft.com/office/drawing/2014/main" id="{9408ED33-8C1D-8FBD-4B5E-ADEBF9799A44}"/>
              </a:ext>
            </a:extLst>
          </p:cNvPr>
          <p:cNvSpPr/>
          <p:nvPr/>
        </p:nvSpPr>
        <p:spPr>
          <a:xfrm>
            <a:off x="1575568" y="389669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Rectangle 72">
            <a:extLst>
              <a:ext uri="{FF2B5EF4-FFF2-40B4-BE49-F238E27FC236}">
                <a16:creationId xmlns:a16="http://schemas.microsoft.com/office/drawing/2014/main" id="{01F80082-03B6-A866-3DF1-EDCC2FCB4B5E}"/>
              </a:ext>
            </a:extLst>
          </p:cNvPr>
          <p:cNvSpPr/>
          <p:nvPr/>
        </p:nvSpPr>
        <p:spPr>
          <a:xfrm>
            <a:off x="1573729" y="4854303"/>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Rectangle 73">
            <a:extLst>
              <a:ext uri="{FF2B5EF4-FFF2-40B4-BE49-F238E27FC236}">
                <a16:creationId xmlns:a16="http://schemas.microsoft.com/office/drawing/2014/main" id="{89B7275A-B482-B19E-333B-96B1CB6A0275}"/>
              </a:ext>
            </a:extLst>
          </p:cNvPr>
          <p:cNvSpPr/>
          <p:nvPr/>
        </p:nvSpPr>
        <p:spPr>
          <a:xfrm>
            <a:off x="7353801" y="5502645"/>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Rectangle 74">
            <a:extLst>
              <a:ext uri="{FF2B5EF4-FFF2-40B4-BE49-F238E27FC236}">
                <a16:creationId xmlns:a16="http://schemas.microsoft.com/office/drawing/2014/main" id="{743F1A8E-9926-242A-9C7D-9E3AC293651A}"/>
              </a:ext>
            </a:extLst>
          </p:cNvPr>
          <p:cNvSpPr/>
          <p:nvPr/>
        </p:nvSpPr>
        <p:spPr>
          <a:xfrm>
            <a:off x="2873571" y="5326358"/>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Rectangle 75">
            <a:extLst>
              <a:ext uri="{FF2B5EF4-FFF2-40B4-BE49-F238E27FC236}">
                <a16:creationId xmlns:a16="http://schemas.microsoft.com/office/drawing/2014/main" id="{565ED461-93B6-7DD1-B400-541DAB2926FF}"/>
              </a:ext>
            </a:extLst>
          </p:cNvPr>
          <p:cNvSpPr/>
          <p:nvPr/>
        </p:nvSpPr>
        <p:spPr>
          <a:xfrm>
            <a:off x="2550951" y="5331824"/>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Rectangle 76">
            <a:extLst>
              <a:ext uri="{FF2B5EF4-FFF2-40B4-BE49-F238E27FC236}">
                <a16:creationId xmlns:a16="http://schemas.microsoft.com/office/drawing/2014/main" id="{3EBE8789-3A08-C66F-4AC3-1287AFE9C7B4}"/>
              </a:ext>
            </a:extLst>
          </p:cNvPr>
          <p:cNvSpPr/>
          <p:nvPr/>
        </p:nvSpPr>
        <p:spPr>
          <a:xfrm>
            <a:off x="2550950" y="517741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Rectangle 77">
            <a:extLst>
              <a:ext uri="{FF2B5EF4-FFF2-40B4-BE49-F238E27FC236}">
                <a16:creationId xmlns:a16="http://schemas.microsoft.com/office/drawing/2014/main" id="{AFF749FD-F7E5-BC1B-153C-DDFDBEB91968}"/>
              </a:ext>
            </a:extLst>
          </p:cNvPr>
          <p:cNvSpPr/>
          <p:nvPr/>
        </p:nvSpPr>
        <p:spPr>
          <a:xfrm>
            <a:off x="2221667" y="5325474"/>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F244D6BD-4F1C-89F1-7F22-D4C294CCC818}"/>
                  </a:ext>
                </a:extLst>
              </p:cNvPr>
              <p:cNvSpPr txBox="1"/>
              <p:nvPr/>
            </p:nvSpPr>
            <p:spPr>
              <a:xfrm>
                <a:off x="3962590" y="5912811"/>
                <a:ext cx="2247452" cy="369332"/>
              </a:xfrm>
              <a:prstGeom prst="rect">
                <a:avLst/>
              </a:prstGeom>
              <a:noFill/>
            </p:spPr>
            <p:txBody>
              <a:bodyPr wrap="square" rtlCol="0">
                <a:spAutoFit/>
              </a:bodyPr>
              <a:lstStyle/>
              <a:p>
                <a:r>
                  <a:rPr lang="en-AU" dirty="0"/>
                  <a:t>Sampling period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𝑡</m:t>
                    </m:r>
                    <m:r>
                      <a:rPr lang="en-AU" b="0" i="1" smtClean="0">
                        <a:latin typeface="Cambria Math" panose="02040503050406030204" pitchFamily="18" charset="0"/>
                      </a:rPr>
                      <m:t>)</m:t>
                    </m:r>
                  </m:oMath>
                </a14:m>
                <a:endParaRPr lang="en-AU" dirty="0"/>
              </a:p>
            </p:txBody>
          </p:sp>
        </mc:Choice>
        <mc:Fallback xmlns="">
          <p:sp>
            <p:nvSpPr>
              <p:cNvPr id="79" name="TextBox 78">
                <a:extLst>
                  <a:ext uri="{FF2B5EF4-FFF2-40B4-BE49-F238E27FC236}">
                    <a16:creationId xmlns:a16="http://schemas.microsoft.com/office/drawing/2014/main" id="{F244D6BD-4F1C-89F1-7F22-D4C294CCC818}"/>
                  </a:ext>
                </a:extLst>
              </p:cNvPr>
              <p:cNvSpPr txBox="1">
                <a:spLocks noRot="1" noChangeAspect="1" noMove="1" noResize="1" noEditPoints="1" noAdjustHandles="1" noChangeArrowheads="1" noChangeShapeType="1" noTextEdit="1"/>
              </p:cNvSpPr>
              <p:nvPr/>
            </p:nvSpPr>
            <p:spPr>
              <a:xfrm>
                <a:off x="3962590" y="5912811"/>
                <a:ext cx="2247452" cy="369332"/>
              </a:xfrm>
              <a:prstGeom prst="rect">
                <a:avLst/>
              </a:prstGeom>
              <a:blipFill>
                <a:blip r:embed="rId5"/>
                <a:stretch>
                  <a:fillRect l="-2168" t="-8197" b="-26230"/>
                </a:stretch>
              </a:blipFill>
            </p:spPr>
            <p:txBody>
              <a:bodyPr/>
              <a:lstStyle/>
              <a:p>
                <a:r>
                  <a:rPr lang="en-AU">
                    <a:noFill/>
                  </a:rPr>
                  <a:t> </a:t>
                </a:r>
              </a:p>
            </p:txBody>
          </p:sp>
        </mc:Fallback>
      </mc:AlternateContent>
      <p:sp>
        <p:nvSpPr>
          <p:cNvPr id="80" name="Rectangle 79">
            <a:extLst>
              <a:ext uri="{FF2B5EF4-FFF2-40B4-BE49-F238E27FC236}">
                <a16:creationId xmlns:a16="http://schemas.microsoft.com/office/drawing/2014/main" id="{8B137A7A-1159-C86A-9A29-3BA8E55B3A20}"/>
              </a:ext>
            </a:extLst>
          </p:cNvPr>
          <p:cNvSpPr/>
          <p:nvPr/>
        </p:nvSpPr>
        <p:spPr>
          <a:xfrm>
            <a:off x="7867649" y="5308599"/>
            <a:ext cx="3762375" cy="986355"/>
          </a:xfrm>
          <a:prstGeom prst="rect">
            <a:avLst/>
          </a:prstGeom>
          <a:solidFill>
            <a:srgbClr val="E9F5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96644223-5B14-AF48-1233-5682083F9CD8}"/>
              </a:ext>
            </a:extLst>
          </p:cNvPr>
          <p:cNvSpPr>
            <a:spLocks noGrp="1"/>
          </p:cNvSpPr>
          <p:nvPr>
            <p:ph type="sldNum" sz="quarter" idx="12"/>
          </p:nvPr>
        </p:nvSpPr>
        <p:spPr/>
        <p:txBody>
          <a:bodyPr/>
          <a:lstStyle/>
          <a:p>
            <a:fld id="{9C6F5601-F66B-4A1B-8BC4-09D5A89332DD}" type="slidenum">
              <a:rPr lang="en-AU" smtClean="0"/>
              <a:t>25</a:t>
            </a:fld>
            <a:endParaRPr lang="en-AU"/>
          </a:p>
        </p:txBody>
      </p:sp>
      <p:sp>
        <p:nvSpPr>
          <p:cNvPr id="5" name="TextBox 4">
            <a:extLst>
              <a:ext uri="{FF2B5EF4-FFF2-40B4-BE49-F238E27FC236}">
                <a16:creationId xmlns:a16="http://schemas.microsoft.com/office/drawing/2014/main" id="{7C39FF05-C426-2296-3B20-1080B17331AC}"/>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Tree>
    <p:extLst>
      <p:ext uri="{BB962C8B-B14F-4D97-AF65-F5344CB8AC3E}">
        <p14:creationId xmlns:p14="http://schemas.microsoft.com/office/powerpoint/2010/main" val="2015034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4BF89-E01F-DD7C-D7EE-F6EDD67307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8FB5A-1AB5-26FE-2E00-EBD2C30FA911}"/>
              </a:ext>
            </a:extLst>
          </p:cNvPr>
          <p:cNvSpPr>
            <a:spLocks noGrp="1"/>
          </p:cNvSpPr>
          <p:nvPr>
            <p:ph type="title"/>
          </p:nvPr>
        </p:nvSpPr>
        <p:spPr>
          <a:xfrm>
            <a:off x="566737" y="288926"/>
            <a:ext cx="11058526" cy="1073149"/>
          </a:xfrm>
          <a:noFill/>
        </p:spPr>
        <p:txBody>
          <a:bodyPr>
            <a:normAutofit/>
          </a:bodyPr>
          <a:lstStyle/>
          <a:p>
            <a:r>
              <a:rPr lang="en-AU" sz="3200" dirty="0"/>
              <a:t>The influence of heterogeneity on expected cost incurred by errors</a:t>
            </a:r>
          </a:p>
        </p:txBody>
      </p:sp>
      <p:sp>
        <p:nvSpPr>
          <p:cNvPr id="4" name="Content Placeholder 3">
            <a:extLst>
              <a:ext uri="{FF2B5EF4-FFF2-40B4-BE49-F238E27FC236}">
                <a16:creationId xmlns:a16="http://schemas.microsoft.com/office/drawing/2014/main" id="{1B735E4F-F2F7-31CC-15CE-7304521442C1}"/>
              </a:ext>
            </a:extLst>
          </p:cNvPr>
          <p:cNvSpPr>
            <a:spLocks noGrp="1"/>
          </p:cNvSpPr>
          <p:nvPr>
            <p:ph idx="1"/>
          </p:nvPr>
        </p:nvSpPr>
        <p:spPr>
          <a:xfrm>
            <a:off x="6612387" y="1825625"/>
            <a:ext cx="5114176" cy="4351338"/>
          </a:xfrm>
        </p:spPr>
        <p:txBody>
          <a:bodyPr>
            <a:normAutofit/>
          </a:bodyPr>
          <a:lstStyle/>
          <a:p>
            <a:r>
              <a:rPr lang="en-AU" sz="2400" dirty="0"/>
              <a:t>Costs incurred by false-positive errors dominate expected costs incurred by decision errors</a:t>
            </a:r>
          </a:p>
          <a:p>
            <a:r>
              <a:rPr lang="en-AU" sz="2400" dirty="0"/>
              <a:t>Increases in detection heterogeneity drive expected costs higher</a:t>
            </a:r>
          </a:p>
        </p:txBody>
      </p:sp>
      <p:pic>
        <p:nvPicPr>
          <p:cNvPr id="6" name="Content Placeholder 5" descr="A graph of different colored lines&#10;&#10;AI-generated content may be incorrect.">
            <a:extLst>
              <a:ext uri="{FF2B5EF4-FFF2-40B4-BE49-F238E27FC236}">
                <a16:creationId xmlns:a16="http://schemas.microsoft.com/office/drawing/2014/main" id="{2D00A139-C6CF-4C7C-19B0-94276460BA5F}"/>
              </a:ext>
            </a:extLst>
          </p:cNvPr>
          <p:cNvPicPr>
            <a:picLocks noChangeAspect="1"/>
          </p:cNvPicPr>
          <p:nvPr/>
        </p:nvPicPr>
        <p:blipFill>
          <a:blip r:embed="rId3">
            <a:extLst>
              <a:ext uri="{28A0092B-C50C-407E-A947-70E740481C1C}">
                <a14:useLocalDpi xmlns:a14="http://schemas.microsoft.com/office/drawing/2010/main" val="0"/>
              </a:ext>
            </a:extLst>
          </a:blip>
          <a:srcRect r="45772"/>
          <a:stretch>
            <a:fillRect/>
          </a:stretch>
        </p:blipFill>
        <p:spPr>
          <a:xfrm>
            <a:off x="1447801" y="1062221"/>
            <a:ext cx="5044754" cy="5232864"/>
          </a:xfrm>
          <a:prstGeom prst="rect">
            <a:avLst/>
          </a:prstGeom>
        </p:spPr>
      </p:pic>
      <p:sp>
        <p:nvSpPr>
          <p:cNvPr id="3" name="Slide Number Placeholder 2">
            <a:extLst>
              <a:ext uri="{FF2B5EF4-FFF2-40B4-BE49-F238E27FC236}">
                <a16:creationId xmlns:a16="http://schemas.microsoft.com/office/drawing/2014/main" id="{AAB6A724-A7A1-4A74-5EF8-4C81B17FA100}"/>
              </a:ext>
            </a:extLst>
          </p:cNvPr>
          <p:cNvSpPr>
            <a:spLocks noGrp="1"/>
          </p:cNvSpPr>
          <p:nvPr>
            <p:ph type="sldNum" sz="quarter" idx="12"/>
          </p:nvPr>
        </p:nvSpPr>
        <p:spPr/>
        <p:txBody>
          <a:bodyPr/>
          <a:lstStyle/>
          <a:p>
            <a:fld id="{9C6F5601-F66B-4A1B-8BC4-09D5A89332DD}" type="slidenum">
              <a:rPr lang="en-AU" smtClean="0"/>
              <a:t>26</a:t>
            </a:fld>
            <a:endParaRPr lang="en-AU"/>
          </a:p>
        </p:txBody>
      </p:sp>
      <p:sp>
        <p:nvSpPr>
          <p:cNvPr id="5" name="TextBox 4">
            <a:extLst>
              <a:ext uri="{FF2B5EF4-FFF2-40B4-BE49-F238E27FC236}">
                <a16:creationId xmlns:a16="http://schemas.microsoft.com/office/drawing/2014/main" id="{AADCE889-F279-BFB4-7A79-EB9E432AE009}"/>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Tree>
    <p:extLst>
      <p:ext uri="{BB962C8B-B14F-4D97-AF65-F5344CB8AC3E}">
        <p14:creationId xmlns:p14="http://schemas.microsoft.com/office/powerpoint/2010/main" val="3702220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2FB87-1ADB-E951-E891-37CCDC759BF1}"/>
              </a:ext>
            </a:extLst>
          </p:cNvPr>
          <p:cNvSpPr>
            <a:spLocks noGrp="1"/>
          </p:cNvSpPr>
          <p:nvPr>
            <p:ph type="title"/>
          </p:nvPr>
        </p:nvSpPr>
        <p:spPr/>
        <p:txBody>
          <a:bodyPr/>
          <a:lstStyle/>
          <a:p>
            <a:r>
              <a:rPr lang="en-AU" dirty="0"/>
              <a:t>Methods</a:t>
            </a:r>
          </a:p>
        </p:txBody>
      </p:sp>
      <p:sp>
        <p:nvSpPr>
          <p:cNvPr id="3" name="Content Placeholder 2">
            <a:extLst>
              <a:ext uri="{FF2B5EF4-FFF2-40B4-BE49-F238E27FC236}">
                <a16:creationId xmlns:a16="http://schemas.microsoft.com/office/drawing/2014/main" id="{CF1A05A9-FF30-3A45-C5C3-555A985BEE38}"/>
              </a:ext>
            </a:extLst>
          </p:cNvPr>
          <p:cNvSpPr>
            <a:spLocks noGrp="1"/>
          </p:cNvSpPr>
          <p:nvPr>
            <p:ph idx="1"/>
          </p:nvPr>
        </p:nvSpPr>
        <p:spPr/>
        <p:txBody>
          <a:bodyPr/>
          <a:lstStyle/>
          <a:p>
            <a:r>
              <a:rPr lang="en-AU" dirty="0"/>
              <a:t>Simulation study</a:t>
            </a:r>
          </a:p>
          <a:p>
            <a:pPr lvl="1"/>
            <a:r>
              <a:rPr lang="en-AU" dirty="0"/>
              <a:t>Simulated data with variation in individual detection probabilities from known parameters</a:t>
            </a:r>
          </a:p>
          <a:p>
            <a:pPr lvl="1"/>
            <a:r>
              <a:rPr lang="en-AU" dirty="0"/>
              <a:t>Derived Bayesian inference model that ignores variation in individual detection probabilities</a:t>
            </a:r>
          </a:p>
          <a:p>
            <a:pPr lvl="1"/>
            <a:r>
              <a:rPr lang="en-AU" dirty="0"/>
              <a:t>Applied inference model to simulated data</a:t>
            </a:r>
          </a:p>
          <a:p>
            <a:r>
              <a:rPr lang="en-AU" dirty="0"/>
              <a:t>Novel eradication inference model</a:t>
            </a:r>
          </a:p>
          <a:p>
            <a:pPr lvl="1"/>
            <a:r>
              <a:rPr lang="en-AU" dirty="0"/>
              <a:t>Developed an ABC-SMC model that allows variable detection </a:t>
            </a:r>
          </a:p>
          <a:p>
            <a:pPr lvl="1"/>
            <a:r>
              <a:rPr lang="en-AU" dirty="0"/>
              <a:t>Tested on previously simulated data</a:t>
            </a:r>
          </a:p>
        </p:txBody>
      </p:sp>
      <p:sp>
        <p:nvSpPr>
          <p:cNvPr id="5" name="Slide Number Placeholder 4">
            <a:extLst>
              <a:ext uri="{FF2B5EF4-FFF2-40B4-BE49-F238E27FC236}">
                <a16:creationId xmlns:a16="http://schemas.microsoft.com/office/drawing/2014/main" id="{B4FC88AF-BA2D-9457-8A95-D01C2FE149AE}"/>
              </a:ext>
            </a:extLst>
          </p:cNvPr>
          <p:cNvSpPr>
            <a:spLocks noGrp="1"/>
          </p:cNvSpPr>
          <p:nvPr>
            <p:ph type="sldNum" sz="quarter" idx="12"/>
          </p:nvPr>
        </p:nvSpPr>
        <p:spPr>
          <a:xfrm>
            <a:off x="9448800" y="6488668"/>
            <a:ext cx="2743200" cy="365125"/>
          </a:xfrm>
        </p:spPr>
        <p:txBody>
          <a:bodyPr/>
          <a:lstStyle/>
          <a:p>
            <a:r>
              <a:rPr lang="en-AU" sz="1600" dirty="0">
                <a:solidFill>
                  <a:schemeClr val="bg1"/>
                </a:solidFill>
              </a:rPr>
              <a:t>7</a:t>
            </a:r>
            <a:endParaRPr lang="en-AU" dirty="0">
              <a:solidFill>
                <a:schemeClr val="bg1"/>
              </a:solidFill>
            </a:endParaRPr>
          </a:p>
        </p:txBody>
      </p:sp>
      <p:sp>
        <p:nvSpPr>
          <p:cNvPr id="6" name="TextBox 5">
            <a:extLst>
              <a:ext uri="{FF2B5EF4-FFF2-40B4-BE49-F238E27FC236}">
                <a16:creationId xmlns:a16="http://schemas.microsoft.com/office/drawing/2014/main" id="{38D97EFB-8D7F-3730-EF4F-B9D68B825BE3}"/>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Tree>
    <p:extLst>
      <p:ext uri="{BB962C8B-B14F-4D97-AF65-F5344CB8AC3E}">
        <p14:creationId xmlns:p14="http://schemas.microsoft.com/office/powerpoint/2010/main" val="254014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2DEEB-68EF-BD6B-5938-CCCA8F4F36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F72AB-AFC3-C206-EDAB-5DD221D347CF}"/>
              </a:ext>
            </a:extLst>
          </p:cNvPr>
          <p:cNvSpPr>
            <a:spLocks noGrp="1"/>
          </p:cNvSpPr>
          <p:nvPr>
            <p:ph type="title"/>
          </p:nvPr>
        </p:nvSpPr>
        <p:spPr>
          <a:xfrm>
            <a:off x="771525" y="365125"/>
            <a:ext cx="10515600" cy="1325563"/>
          </a:xfrm>
        </p:spPr>
        <p:txBody>
          <a:bodyPr>
            <a:normAutofit/>
          </a:bodyPr>
          <a:lstStyle/>
          <a:p>
            <a:r>
              <a:rPr lang="en-AU" dirty="0"/>
              <a:t>Sighting records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62B77F-7272-4FC1-2341-C3E623155648}"/>
                  </a:ext>
                </a:extLst>
              </p:cNvPr>
              <p:cNvSpPr>
                <a:spLocks noGrp="1"/>
              </p:cNvSpPr>
              <p:nvPr>
                <p:ph idx="1"/>
              </p:nvPr>
            </p:nvSpPr>
            <p:spPr>
              <a:xfrm>
                <a:off x="771525" y="1825625"/>
                <a:ext cx="7096125" cy="1437761"/>
              </a:xfrm>
            </p:spPr>
            <p:txBody>
              <a:bodyPr>
                <a:normAutofit fontScale="85000" lnSpcReduction="20000"/>
              </a:bodyPr>
              <a:lstStyle/>
              <a:p>
                <a:r>
                  <a:rPr lang="en-AU" sz="2400" dirty="0"/>
                  <a:t>While individuals continue to be detected, the campaign should continue </a:t>
                </a:r>
              </a:p>
              <a:p>
                <a:r>
                  <a:rPr lang="en-AU" sz="2400" dirty="0"/>
                  <a:t>When detections cease, one must ask whether all individuals have been removed</a:t>
                </a:r>
              </a:p>
              <a:p>
                <a:pPr lvl="1"/>
                <a:r>
                  <a:rPr lang="en-AU" sz="2200" dirty="0"/>
                  <a:t>Does </a:t>
                </a:r>
                <a14:m>
                  <m:oMath xmlns:m="http://schemas.openxmlformats.org/officeDocument/2006/math">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𝑆</m:t>
                        </m:r>
                      </m:e>
                      <m:sub>
                        <m:r>
                          <m:rPr>
                            <m:sty m:val="p"/>
                          </m:rPr>
                          <a:rPr lang="en-AU" sz="2200" b="0" i="0" smtClean="0">
                            <a:latin typeface="Cambria Math" panose="02040503050406030204" pitchFamily="18" charset="0"/>
                          </a:rPr>
                          <m:t>Σ</m:t>
                        </m:r>
                      </m:sub>
                    </m:sSub>
                    <m:r>
                      <a:rPr lang="en-AU" sz="2200" b="0" i="1" smtClean="0">
                        <a:latin typeface="Cambria Math" panose="02040503050406030204" pitchFamily="18" charset="0"/>
                      </a:rPr>
                      <m:t>=</m:t>
                    </m:r>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𝑛</m:t>
                        </m:r>
                      </m:e>
                      <m:sub>
                        <m:r>
                          <a:rPr lang="en-AU" sz="2200" b="0" i="1" smtClean="0">
                            <a:latin typeface="Cambria Math" panose="02040503050406030204" pitchFamily="18" charset="0"/>
                          </a:rPr>
                          <m:t>0</m:t>
                        </m:r>
                      </m:sub>
                    </m:sSub>
                  </m:oMath>
                </a14:m>
                <a:r>
                  <a:rPr lang="en-AU" sz="2200" dirty="0"/>
                  <a:t>? Alternatively, does </a:t>
                </a:r>
                <a14:m>
                  <m:oMath xmlns:m="http://schemas.openxmlformats.org/officeDocument/2006/math">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𝑛</m:t>
                        </m:r>
                      </m:e>
                      <m:sub>
                        <m:r>
                          <a:rPr lang="en-AU" sz="2200" b="0" i="1" smtClean="0">
                            <a:latin typeface="Cambria Math" panose="02040503050406030204" pitchFamily="18" charset="0"/>
                          </a:rPr>
                          <m:t>𝑇</m:t>
                        </m:r>
                      </m:sub>
                    </m:sSub>
                    <m:r>
                      <a:rPr lang="en-AU" sz="2200" b="0" i="1" smtClean="0">
                        <a:latin typeface="Cambria Math" panose="02040503050406030204" pitchFamily="18" charset="0"/>
                      </a:rPr>
                      <m:t>=0?</m:t>
                    </m:r>
                  </m:oMath>
                </a14:m>
                <a:endParaRPr lang="en-AU" sz="2200" dirty="0"/>
              </a:p>
            </p:txBody>
          </p:sp>
        </mc:Choice>
        <mc:Fallback xmlns="">
          <p:sp>
            <p:nvSpPr>
              <p:cNvPr id="3" name="Content Placeholder 2">
                <a:extLst>
                  <a:ext uri="{FF2B5EF4-FFF2-40B4-BE49-F238E27FC236}">
                    <a16:creationId xmlns:a16="http://schemas.microsoft.com/office/drawing/2014/main" id="{FE62B77F-7272-4FC1-2341-C3E623155648}"/>
                  </a:ext>
                </a:extLst>
              </p:cNvPr>
              <p:cNvSpPr>
                <a:spLocks noGrp="1" noRot="1" noChangeAspect="1" noMove="1" noResize="1" noEditPoints="1" noAdjustHandles="1" noChangeArrowheads="1" noChangeShapeType="1" noTextEdit="1"/>
              </p:cNvSpPr>
              <p:nvPr>
                <p:ph idx="1"/>
              </p:nvPr>
            </p:nvSpPr>
            <p:spPr>
              <a:xfrm>
                <a:off x="771525" y="1825625"/>
                <a:ext cx="7096125" cy="1437761"/>
              </a:xfrm>
              <a:blipFill>
                <a:blip r:embed="rId3"/>
                <a:stretch>
                  <a:fillRect l="-773" t="-7203" r="-687" b="-1271"/>
                </a:stretch>
              </a:blipFill>
            </p:spPr>
            <p:txBody>
              <a:bodyPr/>
              <a:lstStyle/>
              <a:p>
                <a:r>
                  <a:rPr lang="en-AU">
                    <a:noFill/>
                  </a:rPr>
                  <a:t> </a:t>
                </a:r>
              </a:p>
            </p:txBody>
          </p:sp>
        </mc:Fallback>
      </mc:AlternateContent>
      <p:sp>
        <p:nvSpPr>
          <p:cNvPr id="8" name="TextBox 7">
            <a:extLst>
              <a:ext uri="{FF2B5EF4-FFF2-40B4-BE49-F238E27FC236}">
                <a16:creationId xmlns:a16="http://schemas.microsoft.com/office/drawing/2014/main" id="{38E6F29E-C09E-EB1B-02F9-609EA96D5744}"/>
              </a:ext>
            </a:extLst>
          </p:cNvPr>
          <p:cNvSpPr txBox="1"/>
          <p:nvPr/>
        </p:nvSpPr>
        <p:spPr>
          <a:xfrm rot="16200000">
            <a:off x="-428626" y="4600575"/>
            <a:ext cx="2390775" cy="369332"/>
          </a:xfrm>
          <a:prstGeom prst="rect">
            <a:avLst/>
          </a:prstGeom>
          <a:noFill/>
        </p:spPr>
        <p:txBody>
          <a:bodyPr wrap="square" rtlCol="0">
            <a:spAutoFit/>
          </a:bodyPr>
          <a:lstStyle/>
          <a:p>
            <a:r>
              <a:rPr lang="en-AU" dirty="0"/>
              <a:t>Number of detections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C9DB10C-6800-57B2-B07D-053A37B472DC}"/>
                  </a:ext>
                </a:extLst>
              </p:cNvPr>
              <p:cNvSpPr txBox="1"/>
              <p:nvPr/>
            </p:nvSpPr>
            <p:spPr>
              <a:xfrm>
                <a:off x="3898105" y="5942852"/>
                <a:ext cx="2590800" cy="369332"/>
              </a:xfrm>
              <a:prstGeom prst="rect">
                <a:avLst/>
              </a:prstGeom>
              <a:noFill/>
            </p:spPr>
            <p:txBody>
              <a:bodyPr wrap="square" rtlCol="0">
                <a:spAutoFit/>
              </a:bodyPr>
              <a:lstStyle/>
              <a:p>
                <a:r>
                  <a:rPr lang="en-AU" dirty="0"/>
                  <a:t>Sampling period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𝑡</m:t>
                    </m:r>
                    <m:r>
                      <a:rPr lang="en-AU" b="0" i="1" smtClean="0">
                        <a:latin typeface="Cambria Math" panose="02040503050406030204" pitchFamily="18" charset="0"/>
                      </a:rPr>
                      <m:t>)</m:t>
                    </m:r>
                  </m:oMath>
                </a14:m>
                <a:endParaRPr lang="en-AU" dirty="0"/>
              </a:p>
            </p:txBody>
          </p:sp>
        </mc:Choice>
        <mc:Fallback xmlns="">
          <p:sp>
            <p:nvSpPr>
              <p:cNvPr id="9" name="TextBox 8">
                <a:extLst>
                  <a:ext uri="{FF2B5EF4-FFF2-40B4-BE49-F238E27FC236}">
                    <a16:creationId xmlns:a16="http://schemas.microsoft.com/office/drawing/2014/main" id="{FC9DB10C-6800-57B2-B07D-053A37B472DC}"/>
                  </a:ext>
                </a:extLst>
              </p:cNvPr>
              <p:cNvSpPr txBox="1">
                <a:spLocks noRot="1" noChangeAspect="1" noMove="1" noResize="1" noEditPoints="1" noAdjustHandles="1" noChangeArrowheads="1" noChangeShapeType="1" noTextEdit="1"/>
              </p:cNvSpPr>
              <p:nvPr/>
            </p:nvSpPr>
            <p:spPr>
              <a:xfrm>
                <a:off x="3898105" y="5942852"/>
                <a:ext cx="2590800" cy="369332"/>
              </a:xfrm>
              <a:prstGeom prst="rect">
                <a:avLst/>
              </a:prstGeom>
              <a:blipFill>
                <a:blip r:embed="rId4"/>
                <a:stretch>
                  <a:fillRect l="-1882" t="-8333" b="-2833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430A8C1-D95D-05BD-2199-9ED949C9CA93}"/>
                  </a:ext>
                </a:extLst>
              </p:cNvPr>
              <p:cNvSpPr txBox="1"/>
              <p:nvPr/>
            </p:nvSpPr>
            <p:spPr>
              <a:xfrm>
                <a:off x="4483334" y="3062228"/>
                <a:ext cx="44767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𝑆</m:t>
                          </m:r>
                        </m:e>
                        <m:sub>
                          <m:r>
                            <m:rPr>
                              <m:sty m:val="p"/>
                            </m:rPr>
                            <a:rPr lang="en-AU" b="0" i="0" smtClean="0">
                              <a:latin typeface="Cambria Math" panose="02040503050406030204" pitchFamily="18" charset="0"/>
                            </a:rPr>
                            <m:t>Σ</m:t>
                          </m:r>
                        </m:sub>
                      </m:sSub>
                    </m:oMath>
                  </m:oMathPara>
                </a14:m>
                <a:endParaRPr lang="en-AU" dirty="0"/>
              </a:p>
            </p:txBody>
          </p:sp>
        </mc:Choice>
        <mc:Fallback xmlns="">
          <p:sp>
            <p:nvSpPr>
              <p:cNvPr id="11" name="TextBox 10">
                <a:extLst>
                  <a:ext uri="{FF2B5EF4-FFF2-40B4-BE49-F238E27FC236}">
                    <a16:creationId xmlns:a16="http://schemas.microsoft.com/office/drawing/2014/main" id="{0430A8C1-D95D-05BD-2199-9ED949C9CA93}"/>
                  </a:ext>
                </a:extLst>
              </p:cNvPr>
              <p:cNvSpPr txBox="1">
                <a:spLocks noRot="1" noChangeAspect="1" noMove="1" noResize="1" noEditPoints="1" noAdjustHandles="1" noChangeArrowheads="1" noChangeShapeType="1" noTextEdit="1"/>
              </p:cNvSpPr>
              <p:nvPr/>
            </p:nvSpPr>
            <p:spPr>
              <a:xfrm>
                <a:off x="4483334" y="3062228"/>
                <a:ext cx="447675" cy="369332"/>
              </a:xfrm>
              <a:prstGeom prst="rect">
                <a:avLst/>
              </a:prstGeom>
              <a:blipFill>
                <a:blip r:embed="rId5"/>
                <a:stretch>
                  <a:fillRect/>
                </a:stretch>
              </a:blipFill>
            </p:spPr>
            <p:txBody>
              <a:bodyPr/>
              <a:lstStyle/>
              <a:p>
                <a:r>
                  <a:rPr lang="en-AU">
                    <a:noFill/>
                  </a:rPr>
                  <a:t> </a:t>
                </a:r>
              </a:p>
            </p:txBody>
          </p:sp>
        </mc:Fallback>
      </mc:AlternateContent>
      <p:sp>
        <p:nvSpPr>
          <p:cNvPr id="12" name="Left Brace 11">
            <a:extLst>
              <a:ext uri="{FF2B5EF4-FFF2-40B4-BE49-F238E27FC236}">
                <a16:creationId xmlns:a16="http://schemas.microsoft.com/office/drawing/2014/main" id="{4D5B53DD-130B-56A3-7323-B2F31F12CA0E}"/>
              </a:ext>
            </a:extLst>
          </p:cNvPr>
          <p:cNvSpPr/>
          <p:nvPr/>
        </p:nvSpPr>
        <p:spPr>
          <a:xfrm rot="5400000">
            <a:off x="4472384" y="5233592"/>
            <a:ext cx="161129" cy="419100"/>
          </a:xfrm>
          <a:prstGeom prst="leftBrace">
            <a:avLst>
              <a:gd name="adj1" fmla="val 6477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78913D0-5EC3-63FC-5957-9757C4A6D305}"/>
                  </a:ext>
                </a:extLst>
              </p:cNvPr>
              <p:cNvSpPr txBox="1"/>
              <p:nvPr/>
            </p:nvSpPr>
            <p:spPr>
              <a:xfrm>
                <a:off x="4338635" y="5074530"/>
                <a:ext cx="44767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𝑠</m:t>
                          </m:r>
                        </m:e>
                        <m:sub>
                          <m:r>
                            <a:rPr lang="en-AU" b="0" i="1" smtClean="0">
                              <a:latin typeface="Cambria Math" panose="02040503050406030204" pitchFamily="18" charset="0"/>
                            </a:rPr>
                            <m:t>𝑡</m:t>
                          </m:r>
                        </m:sub>
                      </m:sSub>
                    </m:oMath>
                  </m:oMathPara>
                </a14:m>
                <a:endParaRPr lang="en-AU" dirty="0"/>
              </a:p>
            </p:txBody>
          </p:sp>
        </mc:Choice>
        <mc:Fallback xmlns="">
          <p:sp>
            <p:nvSpPr>
              <p:cNvPr id="13" name="TextBox 12">
                <a:extLst>
                  <a:ext uri="{FF2B5EF4-FFF2-40B4-BE49-F238E27FC236}">
                    <a16:creationId xmlns:a16="http://schemas.microsoft.com/office/drawing/2014/main" id="{578913D0-5EC3-63FC-5957-9757C4A6D305}"/>
                  </a:ext>
                </a:extLst>
              </p:cNvPr>
              <p:cNvSpPr txBox="1">
                <a:spLocks noRot="1" noChangeAspect="1" noMove="1" noResize="1" noEditPoints="1" noAdjustHandles="1" noChangeArrowheads="1" noChangeShapeType="1" noTextEdit="1"/>
              </p:cNvSpPr>
              <p:nvPr/>
            </p:nvSpPr>
            <p:spPr>
              <a:xfrm>
                <a:off x="4338635" y="5074530"/>
                <a:ext cx="447675" cy="369332"/>
              </a:xfrm>
              <a:prstGeom prst="rect">
                <a:avLst/>
              </a:prstGeom>
              <a:blipFill>
                <a:blip r:embed="rId6"/>
                <a:stretch>
                  <a:fillRect/>
                </a:stretch>
              </a:blipFill>
            </p:spPr>
            <p:txBody>
              <a:bodyPr/>
              <a:lstStyle/>
              <a:p>
                <a:r>
                  <a:rPr lang="en-AU">
                    <a:noFill/>
                  </a:rPr>
                  <a:t> </a:t>
                </a:r>
              </a:p>
            </p:txBody>
          </p:sp>
        </mc:Fallback>
      </mc:AlternateContent>
      <p:pic>
        <p:nvPicPr>
          <p:cNvPr id="5" name="Picture 4">
            <a:extLst>
              <a:ext uri="{FF2B5EF4-FFF2-40B4-BE49-F238E27FC236}">
                <a16:creationId xmlns:a16="http://schemas.microsoft.com/office/drawing/2014/main" id="{D7BC12BE-57F8-19BC-AA2D-980ED03ADBDE}"/>
              </a:ext>
            </a:extLst>
          </p:cNvPr>
          <p:cNvPicPr>
            <a:picLocks noChangeAspect="1"/>
          </p:cNvPicPr>
          <p:nvPr/>
        </p:nvPicPr>
        <p:blipFill>
          <a:blip r:embed="rId7">
            <a:extLst>
              <a:ext uri="{28A0092B-C50C-407E-A947-70E740481C1C}">
                <a14:useLocalDpi xmlns:a14="http://schemas.microsoft.com/office/drawing/2010/main" val="0"/>
              </a:ext>
            </a:extLst>
          </a:blip>
          <a:srcRect l="688" r="18449"/>
          <a:stretch>
            <a:fillRect/>
          </a:stretch>
        </p:blipFill>
        <p:spPr>
          <a:xfrm>
            <a:off x="590552" y="3371851"/>
            <a:ext cx="8153398" cy="3136537"/>
          </a:xfrm>
          <a:prstGeom prst="rect">
            <a:avLst/>
          </a:prstGeom>
        </p:spPr>
      </p:pic>
      <p:sp>
        <p:nvSpPr>
          <p:cNvPr id="17" name="TextBox 16">
            <a:extLst>
              <a:ext uri="{FF2B5EF4-FFF2-40B4-BE49-F238E27FC236}">
                <a16:creationId xmlns:a16="http://schemas.microsoft.com/office/drawing/2014/main" id="{74EC21CB-03E1-DD62-0C37-30B77EC32DBD}"/>
              </a:ext>
            </a:extLst>
          </p:cNvPr>
          <p:cNvSpPr txBox="1"/>
          <p:nvPr/>
        </p:nvSpPr>
        <p:spPr>
          <a:xfrm>
            <a:off x="7010400" y="649799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858EA80-928D-3ADB-32D0-11FF50A999FC}"/>
                  </a:ext>
                </a:extLst>
              </p:cNvPr>
              <p:cNvSpPr txBox="1"/>
              <p:nvPr/>
            </p:nvSpPr>
            <p:spPr>
              <a:xfrm>
                <a:off x="7867650" y="1080789"/>
                <a:ext cx="3762375" cy="5282793"/>
              </a:xfrm>
              <a:prstGeom prst="rect">
                <a:avLst/>
              </a:prstGeom>
              <a:noFill/>
            </p:spPr>
            <p:txBody>
              <a:bodyPr wrap="square" rtlCol="0">
                <a:spAutoFit/>
              </a:bodyPr>
              <a:lstStyle/>
              <a:p>
                <a:pPr marL="216000" indent="-324000"/>
                <a14:m>
                  <m:oMath xmlns:m="http://schemas.openxmlformats.org/officeDocument/2006/math">
                    <m:r>
                      <a:rPr lang="en-AU" sz="1600" b="0" i="1" smtClean="0">
                        <a:latin typeface="Cambria Math" panose="02040503050406030204" pitchFamily="18" charset="0"/>
                      </a:rPr>
                      <m:t>𝑆</m:t>
                    </m:r>
                    <m:r>
                      <a:rPr lang="en-AU" sz="1600" b="0" i="1" smtClean="0">
                        <a:latin typeface="Cambria Math" panose="02040503050406030204" pitchFamily="18" charset="0"/>
                      </a:rPr>
                      <m:t>:</m:t>
                    </m:r>
                  </m:oMath>
                </a14:m>
                <a:r>
                  <a:rPr lang="en-AU" sz="1600" b="0" i="1" dirty="0">
                    <a:latin typeface="Cambria Math" panose="02040503050406030204" pitchFamily="18" charset="0"/>
                  </a:rPr>
                  <a:t> </a:t>
                </a:r>
                <a:r>
                  <a:rPr lang="en-AU" sz="1600" dirty="0"/>
                  <a:t>The sighting record</a:t>
                </a:r>
              </a:p>
              <a:p>
                <a:pPr marL="216000" indent="-324000"/>
                <a14:m>
                  <m:oMath xmlns:m="http://schemas.openxmlformats.org/officeDocument/2006/math">
                    <m:r>
                      <a:rPr lang="en-AU" sz="1600" b="0" i="1" smtClean="0">
                        <a:latin typeface="Cambria Math" panose="02040503050406030204" pitchFamily="18" charset="0"/>
                      </a:rPr>
                      <m:t>𝑇</m:t>
                    </m:r>
                    <m:r>
                      <a:rPr lang="en-AU" sz="1600" b="0" i="1" smtClean="0">
                        <a:latin typeface="Cambria Math" panose="02040503050406030204" pitchFamily="18" charset="0"/>
                      </a:rPr>
                      <m:t>:</m:t>
                    </m:r>
                  </m:oMath>
                </a14:m>
                <a:r>
                  <a:rPr lang="en-AU" sz="1600" b="0" i="1" dirty="0">
                    <a:latin typeface="Cambria Math" panose="02040503050406030204" pitchFamily="18" charset="0"/>
                  </a:rPr>
                  <a:t> </a:t>
                </a:r>
                <a:r>
                  <a:rPr lang="en-AU" sz="1600" b="0" dirty="0"/>
                  <a:t>The final sampling period of the sighting record</a:t>
                </a:r>
                <a:endParaRPr lang="en-AU" sz="1600" b="0" dirty="0">
                  <a:latin typeface="Cambria Math" panose="02040503050406030204" pitchFamily="18" charset="0"/>
                </a:endParaRP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𝑆</m:t>
                        </m:r>
                      </m:e>
                      <m:sub>
                        <m:r>
                          <m:rPr>
                            <m:sty m:val="p"/>
                          </m:rPr>
                          <a:rPr lang="en-AU" sz="1600" b="0" i="0" smtClean="0">
                            <a:latin typeface="Cambria Math" panose="02040503050406030204" pitchFamily="18" charset="0"/>
                          </a:rPr>
                          <m:t>Σ</m:t>
                        </m:r>
                      </m:sub>
                    </m:sSub>
                    <m:r>
                      <a:rPr lang="en-AU" sz="1600" b="0" i="1" smtClean="0">
                        <a:latin typeface="Cambria Math" panose="02040503050406030204" pitchFamily="18" charset="0"/>
                      </a:rPr>
                      <m:t>:</m:t>
                    </m:r>
                  </m:oMath>
                </a14:m>
                <a:r>
                  <a:rPr lang="en-AU" sz="1600" dirty="0"/>
                  <a:t> Number of removals in sighting record</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𝑠</m:t>
                        </m:r>
                      </m:e>
                      <m:sub>
                        <m:r>
                          <a:rPr lang="en-AU" sz="1600" b="0" i="1" smtClean="0">
                            <a:latin typeface="Cambria Math" panose="02040503050406030204" pitchFamily="18" charset="0"/>
                          </a:rPr>
                          <m:t>𝑡</m:t>
                        </m:r>
                      </m:sub>
                    </m:sSub>
                    <m:r>
                      <a:rPr lang="en-AU" sz="1600" b="0" i="1" smtClean="0">
                        <a:latin typeface="Cambria Math" panose="02040503050406030204" pitchFamily="18" charset="0"/>
                      </a:rPr>
                      <m:t>:</m:t>
                    </m:r>
                  </m:oMath>
                </a14:m>
                <a:r>
                  <a:rPr lang="en-AU" sz="1600" dirty="0"/>
                  <a:t> Number removed during sampling period </a:t>
                </a:r>
                <a14:m>
                  <m:oMath xmlns:m="http://schemas.openxmlformats.org/officeDocument/2006/math">
                    <m:r>
                      <a:rPr lang="en-AU" sz="1600" b="0" i="1" smtClean="0">
                        <a:latin typeface="Cambria Math" panose="02040503050406030204" pitchFamily="18" charset="0"/>
                      </a:rPr>
                      <m:t>𝑡</m:t>
                    </m:r>
                  </m:oMath>
                </a14:m>
                <a:endParaRPr lang="en-AU" sz="1600" b="0" dirty="0"/>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𝑛</m:t>
                        </m:r>
                      </m:e>
                      <m:sub>
                        <m:r>
                          <a:rPr lang="en-AU" sz="1600" b="0" i="1" smtClean="0">
                            <a:latin typeface="Cambria Math" panose="02040503050406030204" pitchFamily="18" charset="0"/>
                          </a:rPr>
                          <m:t>0</m:t>
                        </m:r>
                      </m:sub>
                    </m:sSub>
                    <m:r>
                      <a:rPr lang="en-AU" sz="1600" b="0" i="1" smtClean="0">
                        <a:latin typeface="Cambria Math" panose="02040503050406030204" pitchFamily="18" charset="0"/>
                      </a:rPr>
                      <m:t>:</m:t>
                    </m:r>
                  </m:oMath>
                </a14:m>
                <a:r>
                  <a:rPr lang="en-AU" sz="1600" dirty="0"/>
                  <a:t> Initial population size</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0" smtClean="0">
                            <a:latin typeface="Cambria Math" panose="02040503050406030204" pitchFamily="18" charset="0"/>
                          </a:rPr>
                          <m:t>𝑛</m:t>
                        </m:r>
                      </m:e>
                      <m:sub>
                        <m:r>
                          <a:rPr lang="en-AU" sz="1600" b="0" i="0" smtClean="0">
                            <a:latin typeface="Cambria Math" panose="02040503050406030204" pitchFamily="18" charset="0"/>
                          </a:rPr>
                          <m:t>𝑇</m:t>
                        </m:r>
                      </m:sub>
                    </m:sSub>
                    <m:r>
                      <a:rPr lang="en-AU" sz="1600" b="0" i="0" smtClean="0">
                        <a:latin typeface="Cambria Math" panose="02040503050406030204" pitchFamily="18" charset="0"/>
                      </a:rPr>
                      <m:t>:</m:t>
                    </m:r>
                  </m:oMath>
                </a14:m>
                <a:r>
                  <a:rPr lang="en-AU" sz="1600" dirty="0"/>
                  <a:t> Number of individuals remaining at </a:t>
                </a:r>
                <a14:m>
                  <m:oMath xmlns:m="http://schemas.openxmlformats.org/officeDocument/2006/math">
                    <m:r>
                      <a:rPr lang="en-AU" sz="1600" b="0" i="1" smtClean="0">
                        <a:latin typeface="Cambria Math" panose="02040503050406030204" pitchFamily="18" charset="0"/>
                      </a:rPr>
                      <m:t>𝑇</m:t>
                    </m:r>
                  </m:oMath>
                </a14:m>
                <a:endParaRPr lang="en-AU" sz="1600" dirty="0"/>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𝑟</m:t>
                        </m:r>
                      </m:e>
                      <m:sub>
                        <m:r>
                          <a:rPr lang="en-AU" sz="1600" b="0" i="1" smtClean="0">
                            <a:latin typeface="Cambria Math" panose="02040503050406030204" pitchFamily="18" charset="0"/>
                          </a:rPr>
                          <m:t>𝑖</m:t>
                        </m:r>
                      </m:sub>
                    </m:sSub>
                    <m:r>
                      <a:rPr lang="en-AU" sz="1600" b="0" i="1" smtClean="0">
                        <a:latin typeface="Cambria Math" panose="02040503050406030204" pitchFamily="18" charset="0"/>
                      </a:rPr>
                      <m:t>:</m:t>
                    </m:r>
                  </m:oMath>
                </a14:m>
                <a:r>
                  <a:rPr lang="en-AU" sz="1600" dirty="0"/>
                  <a:t> Individual probability of detection</a:t>
                </a:r>
              </a:p>
              <a:p>
                <a:pPr marL="216000" indent="-324000"/>
                <a14:m>
                  <m:oMath xmlns:m="http://schemas.openxmlformats.org/officeDocument/2006/math">
                    <m:r>
                      <a:rPr lang="en-AU" sz="1600" b="0" i="1" smtClean="0">
                        <a:latin typeface="Cambria Math" panose="02040503050406030204" pitchFamily="18" charset="0"/>
                      </a:rPr>
                      <m:t>𝜇</m:t>
                    </m:r>
                    <m:r>
                      <a:rPr lang="en-AU" sz="1600" b="0" i="1" smtClean="0">
                        <a:latin typeface="Cambria Math" panose="02040503050406030204" pitchFamily="18" charset="0"/>
                      </a:rPr>
                      <m:t>:</m:t>
                    </m:r>
                  </m:oMath>
                </a14:m>
                <a:r>
                  <a:rPr lang="en-AU" sz="1600" dirty="0"/>
                  <a:t> Mean of detection probability sampling distribution </a:t>
                </a:r>
              </a:p>
              <a:p>
                <a:pPr marL="216000" indent="-324000"/>
                <a14:m>
                  <m:oMath xmlns:m="http://schemas.openxmlformats.org/officeDocument/2006/math">
                    <m:r>
                      <a:rPr lang="en-AU" sz="1600" b="0" i="1" smtClean="0">
                        <a:latin typeface="Cambria Math" panose="02040503050406030204" pitchFamily="18" charset="0"/>
                      </a:rPr>
                      <m:t>𝜎</m:t>
                    </m:r>
                    <m:r>
                      <a:rPr lang="en-AU" sz="1600" b="0" i="1" smtClean="0">
                        <a:latin typeface="Cambria Math" panose="02040503050406030204" pitchFamily="18" charset="0"/>
                      </a:rPr>
                      <m:t>:</m:t>
                    </m:r>
                  </m:oMath>
                </a14:m>
                <a:r>
                  <a:rPr lang="en-AU" sz="1600" dirty="0"/>
                  <a:t> Std. dev. of detection probability sampling distribution </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𝑟</m:t>
                        </m:r>
                      </m:e>
                      <m:sub>
                        <m:r>
                          <a:rPr lang="en-AU" sz="1600" b="0" i="1" smtClean="0">
                            <a:latin typeface="Cambria Math" panose="02040503050406030204" pitchFamily="18" charset="0"/>
                          </a:rPr>
                          <m:t>𝜇</m:t>
                        </m:r>
                      </m:sub>
                    </m:sSub>
                    <m:r>
                      <a:rPr lang="en-AU" sz="1600" b="0" i="1" smtClean="0">
                        <a:latin typeface="Cambria Math" panose="02040503050406030204" pitchFamily="18" charset="0"/>
                      </a:rPr>
                      <m:t>:</m:t>
                    </m:r>
                  </m:oMath>
                </a14:m>
                <a:r>
                  <a:rPr lang="en-AU" sz="1600" dirty="0"/>
                  <a:t> Mean of detection probabilities</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𝑟</m:t>
                        </m:r>
                      </m:e>
                      <m:sub>
                        <m:r>
                          <a:rPr lang="en-AU" sz="1600" b="0" i="1" smtClean="0">
                            <a:latin typeface="Cambria Math" panose="02040503050406030204" pitchFamily="18" charset="0"/>
                          </a:rPr>
                          <m:t>𝜎</m:t>
                        </m:r>
                      </m:sub>
                    </m:sSub>
                    <m:r>
                      <a:rPr lang="en-AU" sz="1600" b="0" i="1" smtClean="0">
                        <a:latin typeface="Cambria Math" panose="02040503050406030204" pitchFamily="18" charset="0"/>
                      </a:rPr>
                      <m:t>:</m:t>
                    </m:r>
                  </m:oMath>
                </a14:m>
                <a:r>
                  <a:rPr lang="en-AU" sz="1600" dirty="0"/>
                  <a:t> Std. dev. of detection probabilities</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𝑑</m:t>
                        </m:r>
                      </m:e>
                      <m:sub>
                        <m:r>
                          <a:rPr lang="en-AU" sz="1600" b="0" i="1" smtClean="0">
                            <a:latin typeface="Cambria Math" panose="02040503050406030204" pitchFamily="18" charset="0"/>
                          </a:rPr>
                          <m:t>𝑖</m:t>
                        </m:r>
                      </m:sub>
                    </m:sSub>
                    <m:r>
                      <a:rPr lang="en-AU" sz="1600" b="0" i="1" smtClean="0">
                        <a:latin typeface="Cambria Math" panose="02040503050406030204" pitchFamily="18" charset="0"/>
                      </a:rPr>
                      <m:t>:</m:t>
                    </m:r>
                  </m:oMath>
                </a14:m>
                <a:r>
                  <a:rPr lang="en-AU" sz="1600" dirty="0"/>
                  <a:t> Individual detection time </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𝑇</m:t>
                        </m:r>
                      </m:e>
                      <m:sub>
                        <m:r>
                          <a:rPr lang="en-AU" sz="1600" b="0" i="1" smtClean="0">
                            <a:latin typeface="Cambria Math" panose="02040503050406030204" pitchFamily="18" charset="0"/>
                          </a:rPr>
                          <m:t>𝐸</m:t>
                        </m:r>
                      </m:sub>
                    </m:sSub>
                    <m:r>
                      <a:rPr lang="en-AU" sz="1600" b="0" i="1" smtClean="0">
                        <a:latin typeface="Cambria Math" panose="02040503050406030204" pitchFamily="18" charset="0"/>
                      </a:rPr>
                      <m:t>:</m:t>
                    </m:r>
                  </m:oMath>
                </a14:m>
                <a:r>
                  <a:rPr lang="en-AU" sz="1600" dirty="0"/>
                  <a:t> Time of eradication (last detection)</a:t>
                </a:r>
              </a:p>
              <a:p>
                <a:pPr marL="216000" indent="-324000"/>
                <a:endParaRPr lang="en-AU" sz="1600" dirty="0"/>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𝑇</m:t>
                        </m:r>
                      </m:e>
                      <m:sub>
                        <m:r>
                          <a:rPr lang="en-AU" sz="1600" b="0" i="1" smtClean="0">
                            <a:latin typeface="Cambria Math" panose="02040503050406030204" pitchFamily="18" charset="0"/>
                          </a:rPr>
                          <m:t>𝐷</m:t>
                        </m:r>
                      </m:sub>
                    </m:sSub>
                    <m:r>
                      <a:rPr lang="en-AU" sz="1600" b="0" i="1" smtClean="0">
                        <a:latin typeface="Cambria Math" panose="02040503050406030204" pitchFamily="18" charset="0"/>
                      </a:rPr>
                      <m:t>:</m:t>
                    </m:r>
                  </m:oMath>
                </a14:m>
                <a:r>
                  <a:rPr lang="en-AU" sz="1600" dirty="0"/>
                  <a:t> Time of eradication declaration</a:t>
                </a:r>
              </a:p>
              <a:p>
                <a:pPr marL="216000" indent="-324000"/>
                <a:r>
                  <a:rPr lang="en-AU" sz="1600" dirty="0"/>
                  <a:t>     Unknown to the model</a:t>
                </a:r>
              </a:p>
            </p:txBody>
          </p:sp>
        </mc:Choice>
        <mc:Fallback xmlns="">
          <p:sp>
            <p:nvSpPr>
              <p:cNvPr id="18" name="TextBox 17">
                <a:extLst>
                  <a:ext uri="{FF2B5EF4-FFF2-40B4-BE49-F238E27FC236}">
                    <a16:creationId xmlns:a16="http://schemas.microsoft.com/office/drawing/2014/main" id="{E858EA80-928D-3ADB-32D0-11FF50A999FC}"/>
                  </a:ext>
                </a:extLst>
              </p:cNvPr>
              <p:cNvSpPr txBox="1">
                <a:spLocks noRot="1" noChangeAspect="1" noMove="1" noResize="1" noEditPoints="1" noAdjustHandles="1" noChangeArrowheads="1" noChangeShapeType="1" noTextEdit="1"/>
              </p:cNvSpPr>
              <p:nvPr/>
            </p:nvSpPr>
            <p:spPr>
              <a:xfrm>
                <a:off x="7867650" y="1080789"/>
                <a:ext cx="3762375" cy="5282793"/>
              </a:xfrm>
              <a:prstGeom prst="rect">
                <a:avLst/>
              </a:prstGeom>
              <a:blipFill>
                <a:blip r:embed="rId8"/>
                <a:stretch>
                  <a:fillRect t="-346" b="-461"/>
                </a:stretch>
              </a:blipFill>
            </p:spPr>
            <p:txBody>
              <a:bodyPr/>
              <a:lstStyle/>
              <a:p>
                <a:r>
                  <a:rPr lang="en-AU">
                    <a:noFill/>
                  </a:rPr>
                  <a:t> </a:t>
                </a:r>
              </a:p>
            </p:txBody>
          </p:sp>
        </mc:Fallback>
      </mc:AlternateContent>
      <p:sp>
        <p:nvSpPr>
          <p:cNvPr id="19" name="Rectangle 18">
            <a:extLst>
              <a:ext uri="{FF2B5EF4-FFF2-40B4-BE49-F238E27FC236}">
                <a16:creationId xmlns:a16="http://schemas.microsoft.com/office/drawing/2014/main" id="{78D1E9A1-2E0E-5B3F-454E-7C2350ECAFE2}"/>
              </a:ext>
            </a:extLst>
          </p:cNvPr>
          <p:cNvSpPr/>
          <p:nvPr/>
        </p:nvSpPr>
        <p:spPr>
          <a:xfrm>
            <a:off x="7867649" y="3356489"/>
            <a:ext cx="3762375" cy="2938466"/>
          </a:xfrm>
          <a:prstGeom prst="rect">
            <a:avLst/>
          </a:prstGeom>
          <a:solidFill>
            <a:srgbClr val="E9F5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Left Brace 9">
            <a:extLst>
              <a:ext uri="{FF2B5EF4-FFF2-40B4-BE49-F238E27FC236}">
                <a16:creationId xmlns:a16="http://schemas.microsoft.com/office/drawing/2014/main" id="{A42EA427-E211-82C9-40C8-961151624944}"/>
              </a:ext>
            </a:extLst>
          </p:cNvPr>
          <p:cNvSpPr/>
          <p:nvPr/>
        </p:nvSpPr>
        <p:spPr>
          <a:xfrm rot="5400000">
            <a:off x="4552411" y="275690"/>
            <a:ext cx="234438" cy="6396037"/>
          </a:xfrm>
          <a:prstGeom prst="leftBrace">
            <a:avLst>
              <a:gd name="adj1" fmla="val 6477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08ADE948-0582-7FBD-7A11-7AFB70CF49B1}"/>
              </a:ext>
            </a:extLst>
          </p:cNvPr>
          <p:cNvSpPr>
            <a:spLocks noGrp="1"/>
          </p:cNvSpPr>
          <p:nvPr>
            <p:ph type="sldNum" sz="quarter" idx="12"/>
          </p:nvPr>
        </p:nvSpPr>
        <p:spPr/>
        <p:txBody>
          <a:bodyPr/>
          <a:lstStyle/>
          <a:p>
            <a:fld id="{9C6F5601-F66B-4A1B-8BC4-09D5A89332DD}" type="slidenum">
              <a:rPr lang="en-AU" smtClean="0"/>
              <a:t>28</a:t>
            </a:fld>
            <a:endParaRPr lang="en-AU"/>
          </a:p>
        </p:txBody>
      </p:sp>
    </p:spTree>
    <p:extLst>
      <p:ext uri="{BB962C8B-B14F-4D97-AF65-F5344CB8AC3E}">
        <p14:creationId xmlns:p14="http://schemas.microsoft.com/office/powerpoint/2010/main" val="3799669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CE6A-2E0E-3AD0-443D-EA05FB803783}"/>
              </a:ext>
            </a:extLst>
          </p:cNvPr>
          <p:cNvSpPr>
            <a:spLocks noGrp="1"/>
          </p:cNvSpPr>
          <p:nvPr>
            <p:ph type="title"/>
          </p:nvPr>
        </p:nvSpPr>
        <p:spPr>
          <a:xfrm>
            <a:off x="838200" y="555625"/>
            <a:ext cx="10515600" cy="1325563"/>
          </a:xfrm>
        </p:spPr>
        <p:txBody>
          <a:bodyPr/>
          <a:lstStyle/>
          <a:p>
            <a:r>
              <a:rPr lang="en-AU" dirty="0"/>
              <a:t>Is variation in detection probabilities really a problem?</a:t>
            </a:r>
          </a:p>
        </p:txBody>
      </p:sp>
      <p:sp>
        <p:nvSpPr>
          <p:cNvPr id="3" name="Content Placeholder 2">
            <a:extLst>
              <a:ext uri="{FF2B5EF4-FFF2-40B4-BE49-F238E27FC236}">
                <a16:creationId xmlns:a16="http://schemas.microsoft.com/office/drawing/2014/main" id="{3C18A360-3DBA-0E48-83EF-E804F5BD6F45}"/>
              </a:ext>
            </a:extLst>
          </p:cNvPr>
          <p:cNvSpPr>
            <a:spLocks noGrp="1"/>
          </p:cNvSpPr>
          <p:nvPr>
            <p:ph idx="1"/>
          </p:nvPr>
        </p:nvSpPr>
        <p:spPr>
          <a:xfrm>
            <a:off x="838200" y="1939925"/>
            <a:ext cx="10515600" cy="4351338"/>
          </a:xfrm>
        </p:spPr>
        <p:txBody>
          <a:bodyPr>
            <a:normAutofit/>
          </a:bodyPr>
          <a:lstStyle/>
          <a:p>
            <a:r>
              <a:rPr lang="en-AU" dirty="0"/>
              <a:t>Ignoring variation in detection probabilities:</a:t>
            </a:r>
          </a:p>
          <a:p>
            <a:pPr lvl="1"/>
            <a:r>
              <a:rPr lang="en-AU" dirty="0"/>
              <a:t>Underestimates population parameters</a:t>
            </a:r>
          </a:p>
          <a:p>
            <a:pPr lvl="1"/>
            <a:r>
              <a:rPr lang="en-AU" dirty="0"/>
              <a:t>Overestimates confidence in parameter estimates</a:t>
            </a:r>
          </a:p>
          <a:p>
            <a:r>
              <a:rPr lang="en-AU" dirty="0"/>
              <a:t>But:</a:t>
            </a:r>
          </a:p>
          <a:p>
            <a:pPr lvl="1"/>
            <a:r>
              <a:rPr lang="en-AU" dirty="0"/>
              <a:t>Biases are small</a:t>
            </a:r>
          </a:p>
          <a:p>
            <a:pPr lvl="1"/>
            <a:r>
              <a:rPr lang="en-AU" dirty="0"/>
              <a:t>Has yet to be shown for eradication (removal) models</a:t>
            </a:r>
          </a:p>
        </p:txBody>
      </p:sp>
      <p:sp>
        <p:nvSpPr>
          <p:cNvPr id="4" name="TextBox 3">
            <a:extLst>
              <a:ext uri="{FF2B5EF4-FFF2-40B4-BE49-F238E27FC236}">
                <a16:creationId xmlns:a16="http://schemas.microsoft.com/office/drawing/2014/main" id="{488E5B16-892B-9DD7-D366-0D506EAE5B74}"/>
              </a:ext>
            </a:extLst>
          </p:cNvPr>
          <p:cNvSpPr txBox="1"/>
          <p:nvPr/>
        </p:nvSpPr>
        <p:spPr>
          <a:xfrm>
            <a:off x="552450" y="6005907"/>
            <a:ext cx="3577590" cy="369332"/>
          </a:xfrm>
          <a:prstGeom prst="rect">
            <a:avLst/>
          </a:prstGeom>
          <a:noFill/>
        </p:spPr>
        <p:txBody>
          <a:bodyPr wrap="square" rtlCol="0">
            <a:spAutoFit/>
          </a:bodyPr>
          <a:lstStyle/>
          <a:p>
            <a:r>
              <a:rPr lang="en-AU" dirty="0"/>
              <a:t>Gimenez, Cam, &amp; Gaillard, 2018</a:t>
            </a:r>
            <a:endParaRPr lang="en-AU" sz="1600" dirty="0"/>
          </a:p>
        </p:txBody>
      </p:sp>
      <p:sp>
        <p:nvSpPr>
          <p:cNvPr id="6" name="Slide Number Placeholder 5">
            <a:extLst>
              <a:ext uri="{FF2B5EF4-FFF2-40B4-BE49-F238E27FC236}">
                <a16:creationId xmlns:a16="http://schemas.microsoft.com/office/drawing/2014/main" id="{EB13D8F0-2AE2-0C3A-6002-2D09C12B2B1A}"/>
              </a:ext>
            </a:extLst>
          </p:cNvPr>
          <p:cNvSpPr>
            <a:spLocks noGrp="1"/>
          </p:cNvSpPr>
          <p:nvPr>
            <p:ph type="sldNum" sz="quarter" idx="12"/>
          </p:nvPr>
        </p:nvSpPr>
        <p:spPr>
          <a:xfrm>
            <a:off x="9448800" y="6492875"/>
            <a:ext cx="2743200" cy="365125"/>
          </a:xfrm>
        </p:spPr>
        <p:txBody>
          <a:bodyPr/>
          <a:lstStyle/>
          <a:p>
            <a:r>
              <a:rPr lang="en-AU" sz="1600" dirty="0">
                <a:solidFill>
                  <a:schemeClr val="bg1"/>
                </a:solidFill>
              </a:rPr>
              <a:t>4</a:t>
            </a:r>
            <a:endParaRPr lang="en-AU" dirty="0">
              <a:solidFill>
                <a:schemeClr val="bg1"/>
              </a:solidFill>
            </a:endParaRPr>
          </a:p>
        </p:txBody>
      </p:sp>
      <p:sp>
        <p:nvSpPr>
          <p:cNvPr id="7" name="TextBox 6">
            <a:extLst>
              <a:ext uri="{FF2B5EF4-FFF2-40B4-BE49-F238E27FC236}">
                <a16:creationId xmlns:a16="http://schemas.microsoft.com/office/drawing/2014/main" id="{964E2B68-368E-BE83-B3C7-E7B61248FFF9}"/>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Tree>
    <p:extLst>
      <p:ext uri="{BB962C8B-B14F-4D97-AF65-F5344CB8AC3E}">
        <p14:creationId xmlns:p14="http://schemas.microsoft.com/office/powerpoint/2010/main" val="1070566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84D3-BBB2-1D62-3BE5-413093CA641D}"/>
              </a:ext>
            </a:extLst>
          </p:cNvPr>
          <p:cNvSpPr>
            <a:spLocks noGrp="1"/>
          </p:cNvSpPr>
          <p:nvPr>
            <p:ph type="title"/>
          </p:nvPr>
        </p:nvSpPr>
        <p:spPr/>
        <p:txBody>
          <a:bodyPr/>
          <a:lstStyle/>
          <a:p>
            <a:r>
              <a:rPr lang="en-AU" dirty="0"/>
              <a:t>The challenge</a:t>
            </a:r>
          </a:p>
        </p:txBody>
      </p:sp>
      <p:sp>
        <p:nvSpPr>
          <p:cNvPr id="9" name="TextBox 8">
            <a:extLst>
              <a:ext uri="{FF2B5EF4-FFF2-40B4-BE49-F238E27FC236}">
                <a16:creationId xmlns:a16="http://schemas.microsoft.com/office/drawing/2014/main" id="{1C2B3BDD-2246-13D0-A427-EE50B943A35E}"/>
              </a:ext>
            </a:extLst>
          </p:cNvPr>
          <p:cNvSpPr txBox="1"/>
          <p:nvPr/>
        </p:nvSpPr>
        <p:spPr>
          <a:xfrm>
            <a:off x="0" y="6492875"/>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pic>
        <p:nvPicPr>
          <p:cNvPr id="10" name="Picture 9">
            <a:extLst>
              <a:ext uri="{FF2B5EF4-FFF2-40B4-BE49-F238E27FC236}">
                <a16:creationId xmlns:a16="http://schemas.microsoft.com/office/drawing/2014/main" id="{DC5B11D4-52EF-9E12-098B-64FAE9C418CA}"/>
              </a:ext>
            </a:extLst>
          </p:cNvPr>
          <p:cNvPicPr>
            <a:picLocks noChangeAspect="1"/>
          </p:cNvPicPr>
          <p:nvPr/>
        </p:nvPicPr>
        <p:blipFill>
          <a:blip r:embed="rId3">
            <a:extLst>
              <a:ext uri="{28A0092B-C50C-407E-A947-70E740481C1C}">
                <a14:useLocalDpi xmlns:a14="http://schemas.microsoft.com/office/drawing/2010/main" val="0"/>
              </a:ext>
            </a:extLst>
          </a:blip>
          <a:srcRect l="9356" t="283" r="9852" b="13747"/>
          <a:stretch>
            <a:fillRect/>
          </a:stretch>
        </p:blipFill>
        <p:spPr>
          <a:xfrm>
            <a:off x="7723762" y="3294436"/>
            <a:ext cx="3887213" cy="2757487"/>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AF206D47-BBCB-FED9-55CA-0C3D92DE391D}"/>
              </a:ext>
            </a:extLst>
          </p:cNvPr>
          <p:cNvSpPr txBox="1"/>
          <p:nvPr/>
        </p:nvSpPr>
        <p:spPr>
          <a:xfrm>
            <a:off x="566737" y="5274452"/>
            <a:ext cx="4048125" cy="1354217"/>
          </a:xfrm>
          <a:prstGeom prst="rect">
            <a:avLst/>
          </a:prstGeom>
          <a:noFill/>
        </p:spPr>
        <p:txBody>
          <a:bodyPr wrap="square" rtlCol="0">
            <a:spAutoFit/>
          </a:bodyPr>
          <a:lstStyle/>
          <a:p>
            <a:r>
              <a:rPr lang="en-AU" sz="1600" dirty="0"/>
              <a:t>Morrison et al., 2007</a:t>
            </a:r>
          </a:p>
          <a:p>
            <a:r>
              <a:rPr lang="en-AU" sz="1600" dirty="0"/>
              <a:t>Christy et al., 2010</a:t>
            </a:r>
          </a:p>
          <a:p>
            <a:r>
              <a:rPr lang="en-AU" sz="1600" dirty="0" err="1"/>
              <a:t>Guillera-Arroita</a:t>
            </a:r>
            <a:r>
              <a:rPr lang="en-AU" sz="1600" dirty="0"/>
              <a:t>, 2017 </a:t>
            </a:r>
          </a:p>
          <a:p>
            <a:r>
              <a:rPr lang="en-AU" sz="1600" dirty="0"/>
              <a:t>Johnstone, McArthur, &amp; Banks, 2021</a:t>
            </a:r>
          </a:p>
          <a:p>
            <a:endParaRPr lang="en-AU" sz="1600" dirty="0"/>
          </a:p>
        </p:txBody>
      </p:sp>
      <p:sp>
        <p:nvSpPr>
          <p:cNvPr id="5" name="Slide Number Placeholder 4">
            <a:extLst>
              <a:ext uri="{FF2B5EF4-FFF2-40B4-BE49-F238E27FC236}">
                <a16:creationId xmlns:a16="http://schemas.microsoft.com/office/drawing/2014/main" id="{CCC0ADAD-F9C0-8D0C-6608-28A5292AF8A7}"/>
              </a:ext>
            </a:extLst>
          </p:cNvPr>
          <p:cNvSpPr>
            <a:spLocks noGrp="1"/>
          </p:cNvSpPr>
          <p:nvPr>
            <p:ph type="sldNum" sz="quarter" idx="12"/>
          </p:nvPr>
        </p:nvSpPr>
        <p:spPr>
          <a:xfrm>
            <a:off x="9448800" y="6492875"/>
            <a:ext cx="2743200" cy="365125"/>
          </a:xfrm>
        </p:spPr>
        <p:txBody>
          <a:bodyPr/>
          <a:lstStyle/>
          <a:p>
            <a:fld id="{9C6F5601-F66B-4A1B-8BC4-09D5A89332DD}" type="slidenum">
              <a:rPr lang="en-AU" sz="1600" smtClean="0">
                <a:solidFill>
                  <a:schemeClr val="bg1"/>
                </a:solidFill>
              </a:rPr>
              <a:t>3</a:t>
            </a:fld>
            <a:endParaRPr lang="en-AU" sz="1600" dirty="0">
              <a:solidFill>
                <a:schemeClr val="bg1"/>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211FD8-0785-0897-1E33-280208515CE7}"/>
                  </a:ext>
                </a:extLst>
              </p:cNvPr>
              <p:cNvSpPr>
                <a:spLocks noGrp="1"/>
              </p:cNvSpPr>
              <p:nvPr>
                <p:ph idx="1"/>
              </p:nvPr>
            </p:nvSpPr>
            <p:spPr>
              <a:xfrm>
                <a:off x="838200" y="1825625"/>
                <a:ext cx="8115300" cy="2622550"/>
              </a:xfrm>
            </p:spPr>
            <p:txBody>
              <a:bodyPr>
                <a:normAutofit/>
              </a:bodyPr>
              <a:lstStyle/>
              <a:p>
                <a:r>
                  <a:rPr lang="en-AU" dirty="0"/>
                  <a:t>Knowing when to declare an eradication campaign successful is difficult:</a:t>
                </a:r>
              </a:p>
              <a:p>
                <a:pPr lvl="1"/>
                <a:r>
                  <a:rPr lang="en-AU" dirty="0"/>
                  <a:t>Imperfect detection, </a:t>
                </a:r>
                <a14:m>
                  <m:oMath xmlns:m="http://schemas.openxmlformats.org/officeDocument/2006/math">
                    <m:r>
                      <a:rPr lang="en-AU" b="0" i="1" smtClean="0">
                        <a:latin typeface="Cambria Math" panose="02040503050406030204" pitchFamily="18" charset="0"/>
                      </a:rPr>
                      <m:t>𝑝</m:t>
                    </m:r>
                    <m:d>
                      <m:dPr>
                        <m:ctrlPr>
                          <a:rPr lang="en-AU" b="0" i="1" smtClean="0">
                            <a:latin typeface="Cambria Math" panose="02040503050406030204" pitchFamily="18" charset="0"/>
                          </a:rPr>
                        </m:ctrlPr>
                      </m:dPr>
                      <m:e>
                        <m:r>
                          <a:rPr lang="en-AU" b="0" i="1" smtClean="0">
                            <a:latin typeface="Cambria Math" panose="02040503050406030204" pitchFamily="18" charset="0"/>
                          </a:rPr>
                          <m:t>𝑑</m:t>
                        </m:r>
                      </m:e>
                    </m:d>
                    <m:r>
                      <a:rPr lang="en-AU" b="0" i="1" smtClean="0">
                        <a:latin typeface="Cambria Math" panose="02040503050406030204" pitchFamily="18" charset="0"/>
                      </a:rPr>
                      <m:t>&lt;1,</m:t>
                    </m:r>
                  </m:oMath>
                </a14:m>
                <a:r>
                  <a:rPr lang="en-AU" dirty="0"/>
                  <a:t> limits certainty of success.</a:t>
                </a:r>
              </a:p>
              <a:p>
                <a:pPr lvl="1"/>
                <a:r>
                  <a:rPr lang="en-AU" dirty="0"/>
                  <a:t>Variation in detection probabilities, </a:t>
                </a:r>
                <a:br>
                  <a:rPr lang="en-AU" dirty="0"/>
                </a:br>
                <a14:m>
                  <m:oMath xmlns:m="http://schemas.openxmlformats.org/officeDocument/2006/math">
                    <m:r>
                      <a:rPr lang="en-AU" i="1" dirty="0" smtClean="0">
                        <a:latin typeface="Cambria Math" panose="02040503050406030204" pitchFamily="18" charset="0"/>
                      </a:rPr>
                      <m:t>𝑝</m:t>
                    </m:r>
                    <m:d>
                      <m:dPr>
                        <m:ctrlPr>
                          <a:rPr lang="en-AU" i="1" dirty="0" smtClean="0">
                            <a:latin typeface="Cambria Math" panose="02040503050406030204" pitchFamily="18" charset="0"/>
                          </a:rPr>
                        </m:ctrlPr>
                      </m:dPr>
                      <m:e>
                        <m:sSub>
                          <m:sSubPr>
                            <m:ctrlPr>
                              <a:rPr lang="en-AU" i="1" dirty="0" smtClean="0">
                                <a:latin typeface="Cambria Math" panose="02040503050406030204" pitchFamily="18" charset="0"/>
                              </a:rPr>
                            </m:ctrlPr>
                          </m:sSubPr>
                          <m:e>
                            <m:r>
                              <a:rPr lang="en-AU" b="0" i="1" dirty="0" smtClean="0">
                                <a:latin typeface="Cambria Math" panose="02040503050406030204" pitchFamily="18" charset="0"/>
                              </a:rPr>
                              <m:t>𝑑</m:t>
                            </m:r>
                          </m:e>
                          <m:sub>
                            <m:r>
                              <a:rPr lang="en-AU" i="1" dirty="0" smtClean="0">
                                <a:latin typeface="Cambria Math" panose="02040503050406030204" pitchFamily="18" charset="0"/>
                              </a:rPr>
                              <m:t>𝑖</m:t>
                            </m:r>
                          </m:sub>
                        </m:sSub>
                      </m:e>
                    </m:d>
                    <m:r>
                      <a:rPr lang="en-AU" b="0" i="1" smtClean="0">
                        <a:latin typeface="Cambria Math" panose="02040503050406030204" pitchFamily="18" charset="0"/>
                      </a:rPr>
                      <m:t>≠</m:t>
                    </m:r>
                    <m:r>
                      <m:rPr>
                        <m:sty m:val="p"/>
                      </m:rPr>
                      <a:rPr lang="en-AU" b="0" i="0" smtClean="0">
                        <a:latin typeface="Cambria Math" panose="02040503050406030204" pitchFamily="18" charset="0"/>
                      </a:rPr>
                      <m:t>E</m:t>
                    </m:r>
                    <m:r>
                      <a:rPr lang="en-AU" b="0" i="1" smtClean="0">
                        <a:latin typeface="Cambria Math" panose="02040503050406030204" pitchFamily="18" charset="0"/>
                      </a:rPr>
                      <m:t>[</m:t>
                    </m:r>
                    <m:r>
                      <a:rPr lang="en-AU" b="0" i="1" smtClean="0">
                        <a:latin typeface="Cambria Math" panose="02040503050406030204" pitchFamily="18" charset="0"/>
                      </a:rPr>
                      <m:t>𝑝</m:t>
                    </m:r>
                    <m:d>
                      <m:dPr>
                        <m:ctrlPr>
                          <a:rPr lang="en-AU" b="0" i="1" smtClean="0">
                            <a:latin typeface="Cambria Math" panose="02040503050406030204" pitchFamily="18" charset="0"/>
                          </a:rPr>
                        </m:ctrlPr>
                      </m:dPr>
                      <m:e>
                        <m:r>
                          <a:rPr lang="en-AU" b="0" i="1" smtClean="0">
                            <a:latin typeface="Cambria Math" panose="02040503050406030204" pitchFamily="18" charset="0"/>
                          </a:rPr>
                          <m:t>𝑑</m:t>
                        </m:r>
                      </m:e>
                    </m:d>
                    <m:r>
                      <a:rPr lang="en-AU" b="0" i="1" smtClean="0">
                        <a:latin typeface="Cambria Math" panose="02040503050406030204" pitchFamily="18" charset="0"/>
                      </a:rPr>
                      <m:t>],</m:t>
                    </m:r>
                  </m:oMath>
                </a14:m>
                <a:r>
                  <a:rPr lang="en-AU" dirty="0"/>
                  <a:t> compounds this uncertainty.</a:t>
                </a:r>
              </a:p>
            </p:txBody>
          </p:sp>
        </mc:Choice>
        <mc:Fallback xmlns="">
          <p:sp>
            <p:nvSpPr>
              <p:cNvPr id="3" name="Content Placeholder 2">
                <a:extLst>
                  <a:ext uri="{FF2B5EF4-FFF2-40B4-BE49-F238E27FC236}">
                    <a16:creationId xmlns:a16="http://schemas.microsoft.com/office/drawing/2014/main" id="{E7211FD8-0785-0897-1E33-280208515CE7}"/>
                  </a:ext>
                </a:extLst>
              </p:cNvPr>
              <p:cNvSpPr>
                <a:spLocks noGrp="1" noRot="1" noChangeAspect="1" noMove="1" noResize="1" noEditPoints="1" noAdjustHandles="1" noChangeArrowheads="1" noChangeShapeType="1" noTextEdit="1"/>
              </p:cNvSpPr>
              <p:nvPr>
                <p:ph idx="1"/>
              </p:nvPr>
            </p:nvSpPr>
            <p:spPr>
              <a:xfrm>
                <a:off x="838200" y="1825625"/>
                <a:ext cx="8115300" cy="2622550"/>
              </a:xfrm>
              <a:blipFill>
                <a:blip r:embed="rId4"/>
                <a:stretch>
                  <a:fillRect l="-1352" t="-3944" r="-2029"/>
                </a:stretch>
              </a:blipFill>
            </p:spPr>
            <p:txBody>
              <a:bodyPr/>
              <a:lstStyle/>
              <a:p>
                <a:r>
                  <a:rPr lang="en-AU">
                    <a:noFill/>
                  </a:rPr>
                  <a:t> </a:t>
                </a:r>
              </a:p>
            </p:txBody>
          </p:sp>
        </mc:Fallback>
      </mc:AlternateContent>
    </p:spTree>
    <p:extLst>
      <p:ext uri="{BB962C8B-B14F-4D97-AF65-F5344CB8AC3E}">
        <p14:creationId xmlns:p14="http://schemas.microsoft.com/office/powerpoint/2010/main" val="1030830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F8C7E-0377-EE03-5E34-60C50E307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866799-054B-EA1A-2418-5F739F1F1824}"/>
              </a:ext>
            </a:extLst>
          </p:cNvPr>
          <p:cNvSpPr>
            <a:spLocks noGrp="1"/>
          </p:cNvSpPr>
          <p:nvPr>
            <p:ph type="title"/>
          </p:nvPr>
        </p:nvSpPr>
        <p:spPr/>
        <p:txBody>
          <a:bodyPr/>
          <a:lstStyle/>
          <a:p>
            <a:r>
              <a:rPr lang="en-AU" dirty="0"/>
              <a:t>The challenge</a:t>
            </a:r>
          </a:p>
        </p:txBody>
      </p:sp>
      <p:pic>
        <p:nvPicPr>
          <p:cNvPr id="5" name="Graphic 4" descr="Checkmark with solid fill">
            <a:extLst>
              <a:ext uri="{FF2B5EF4-FFF2-40B4-BE49-F238E27FC236}">
                <a16:creationId xmlns:a16="http://schemas.microsoft.com/office/drawing/2014/main" id="{7FE0D717-C2EB-5C03-CC9C-5263CB651D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2892" y="2601019"/>
            <a:ext cx="582335" cy="582335"/>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F328FDCE-5A61-5991-A340-6F1C466C2C06}"/>
              </a:ext>
            </a:extLst>
          </p:cNvPr>
          <p:cNvSpPr/>
          <p:nvPr/>
        </p:nvSpPr>
        <p:spPr>
          <a:xfrm>
            <a:off x="654985" y="3541990"/>
            <a:ext cx="438150" cy="104775"/>
          </a:xfrm>
          <a:prstGeom prst="rect">
            <a:avLst/>
          </a:prstGeom>
          <a:effectLst>
            <a:outerShdw blurRad="50800" dist="38100" dir="2700000" algn="t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6965C64B-23D9-9713-8FC3-DF6AF5177D10}"/>
              </a:ext>
            </a:extLst>
          </p:cNvPr>
          <p:cNvSpPr txBox="1"/>
          <p:nvPr/>
        </p:nvSpPr>
        <p:spPr>
          <a:xfrm>
            <a:off x="838200" y="4171950"/>
            <a:ext cx="7467600" cy="1661993"/>
          </a:xfrm>
          <a:prstGeom prst="rect">
            <a:avLst/>
          </a:prstGeom>
          <a:noFill/>
        </p:spPr>
        <p:txBody>
          <a:bodyPr wrap="square" rtlCol="0">
            <a:spAutoFit/>
          </a:bodyPr>
          <a:lstStyle/>
          <a:p>
            <a:pPr marL="285750" indent="-285750">
              <a:buFont typeface="Arial" panose="020B0604020202020204" pitchFamily="34" charset="0"/>
              <a:buChar char="•"/>
            </a:pPr>
            <a:r>
              <a:rPr lang="en-AU" sz="2800" dirty="0"/>
              <a:t>Eradication inference models account for imperfect detection, </a:t>
            </a:r>
            <a:r>
              <a:rPr lang="en-AU" sz="2800" b="1" i="1" dirty="0"/>
              <a:t>but not variation detection probabilities.</a:t>
            </a:r>
          </a:p>
          <a:p>
            <a:endParaRPr lang="en-AU" dirty="0"/>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38BA5680-57BF-789D-998D-B193AF74E03C}"/>
                  </a:ext>
                </a:extLst>
              </p:cNvPr>
              <p:cNvSpPr>
                <a:spLocks noGrp="1"/>
              </p:cNvSpPr>
              <p:nvPr>
                <p:ph idx="1"/>
              </p:nvPr>
            </p:nvSpPr>
            <p:spPr>
              <a:xfrm>
                <a:off x="838200" y="1825625"/>
                <a:ext cx="8115300" cy="2622550"/>
              </a:xfrm>
            </p:spPr>
            <p:txBody>
              <a:bodyPr>
                <a:normAutofit/>
              </a:bodyPr>
              <a:lstStyle/>
              <a:p>
                <a:r>
                  <a:rPr lang="en-AU" dirty="0"/>
                  <a:t>Knowing when to declare an eradication campaign successful is difficult:</a:t>
                </a:r>
              </a:p>
              <a:p>
                <a:pPr lvl="1"/>
                <a:r>
                  <a:rPr lang="en-AU" dirty="0"/>
                  <a:t>Imperfect detection, </a:t>
                </a:r>
                <a14:m>
                  <m:oMath xmlns:m="http://schemas.openxmlformats.org/officeDocument/2006/math">
                    <m:r>
                      <a:rPr lang="en-AU" b="0" i="1" smtClean="0">
                        <a:latin typeface="Cambria Math" panose="02040503050406030204" pitchFamily="18" charset="0"/>
                      </a:rPr>
                      <m:t>𝑝</m:t>
                    </m:r>
                    <m:d>
                      <m:dPr>
                        <m:ctrlPr>
                          <a:rPr lang="en-AU" b="0" i="1" smtClean="0">
                            <a:latin typeface="Cambria Math" panose="02040503050406030204" pitchFamily="18" charset="0"/>
                          </a:rPr>
                        </m:ctrlPr>
                      </m:dPr>
                      <m:e>
                        <m:r>
                          <a:rPr lang="en-AU" b="0" i="1" smtClean="0">
                            <a:latin typeface="Cambria Math" panose="02040503050406030204" pitchFamily="18" charset="0"/>
                          </a:rPr>
                          <m:t>𝑑</m:t>
                        </m:r>
                      </m:e>
                    </m:d>
                    <m:r>
                      <a:rPr lang="en-AU" b="0" i="1" smtClean="0">
                        <a:latin typeface="Cambria Math" panose="02040503050406030204" pitchFamily="18" charset="0"/>
                      </a:rPr>
                      <m:t>&lt;1,</m:t>
                    </m:r>
                  </m:oMath>
                </a14:m>
                <a:r>
                  <a:rPr lang="en-AU" dirty="0"/>
                  <a:t> limits certainty of success.</a:t>
                </a:r>
              </a:p>
              <a:p>
                <a:pPr lvl="1"/>
                <a:r>
                  <a:rPr lang="en-AU" dirty="0"/>
                  <a:t>Variation in detection probabilities, </a:t>
                </a:r>
                <a:br>
                  <a:rPr lang="en-AU" dirty="0"/>
                </a:br>
                <a14:m>
                  <m:oMath xmlns:m="http://schemas.openxmlformats.org/officeDocument/2006/math">
                    <m:r>
                      <a:rPr lang="en-AU" i="1" dirty="0" smtClean="0">
                        <a:latin typeface="Cambria Math" panose="02040503050406030204" pitchFamily="18" charset="0"/>
                      </a:rPr>
                      <m:t>𝑝</m:t>
                    </m:r>
                    <m:d>
                      <m:dPr>
                        <m:ctrlPr>
                          <a:rPr lang="en-AU" i="1" dirty="0" smtClean="0">
                            <a:latin typeface="Cambria Math" panose="02040503050406030204" pitchFamily="18" charset="0"/>
                          </a:rPr>
                        </m:ctrlPr>
                      </m:dPr>
                      <m:e>
                        <m:sSub>
                          <m:sSubPr>
                            <m:ctrlPr>
                              <a:rPr lang="en-AU" i="1" dirty="0" smtClean="0">
                                <a:latin typeface="Cambria Math" panose="02040503050406030204" pitchFamily="18" charset="0"/>
                              </a:rPr>
                            </m:ctrlPr>
                          </m:sSubPr>
                          <m:e>
                            <m:r>
                              <a:rPr lang="en-AU" b="0" i="1" dirty="0" smtClean="0">
                                <a:latin typeface="Cambria Math" panose="02040503050406030204" pitchFamily="18" charset="0"/>
                              </a:rPr>
                              <m:t>𝑑</m:t>
                            </m:r>
                          </m:e>
                          <m:sub>
                            <m:r>
                              <a:rPr lang="en-AU" i="1" dirty="0" smtClean="0">
                                <a:latin typeface="Cambria Math" panose="02040503050406030204" pitchFamily="18" charset="0"/>
                              </a:rPr>
                              <m:t>𝑖</m:t>
                            </m:r>
                          </m:sub>
                        </m:sSub>
                      </m:e>
                    </m:d>
                    <m:r>
                      <a:rPr lang="en-AU" b="0" i="1" smtClean="0">
                        <a:latin typeface="Cambria Math" panose="02040503050406030204" pitchFamily="18" charset="0"/>
                      </a:rPr>
                      <m:t>≠</m:t>
                    </m:r>
                    <m:r>
                      <m:rPr>
                        <m:sty m:val="p"/>
                      </m:rPr>
                      <a:rPr lang="en-AU" b="0" i="0" smtClean="0">
                        <a:latin typeface="Cambria Math" panose="02040503050406030204" pitchFamily="18" charset="0"/>
                      </a:rPr>
                      <m:t>E</m:t>
                    </m:r>
                    <m:r>
                      <a:rPr lang="en-AU" b="0" i="1" smtClean="0">
                        <a:latin typeface="Cambria Math" panose="02040503050406030204" pitchFamily="18" charset="0"/>
                      </a:rPr>
                      <m:t>[</m:t>
                    </m:r>
                    <m:r>
                      <a:rPr lang="en-AU" b="0" i="1" smtClean="0">
                        <a:latin typeface="Cambria Math" panose="02040503050406030204" pitchFamily="18" charset="0"/>
                      </a:rPr>
                      <m:t>𝑝</m:t>
                    </m:r>
                    <m:d>
                      <m:dPr>
                        <m:ctrlPr>
                          <a:rPr lang="en-AU" b="0" i="1" smtClean="0">
                            <a:latin typeface="Cambria Math" panose="02040503050406030204" pitchFamily="18" charset="0"/>
                          </a:rPr>
                        </m:ctrlPr>
                      </m:dPr>
                      <m:e>
                        <m:r>
                          <a:rPr lang="en-AU" b="0" i="1" smtClean="0">
                            <a:latin typeface="Cambria Math" panose="02040503050406030204" pitchFamily="18" charset="0"/>
                          </a:rPr>
                          <m:t>𝑑</m:t>
                        </m:r>
                      </m:e>
                    </m:d>
                    <m:r>
                      <a:rPr lang="en-AU" b="0" i="1" smtClean="0">
                        <a:latin typeface="Cambria Math" panose="02040503050406030204" pitchFamily="18" charset="0"/>
                      </a:rPr>
                      <m:t>],</m:t>
                    </m:r>
                  </m:oMath>
                </a14:m>
                <a:r>
                  <a:rPr lang="en-AU" dirty="0"/>
                  <a:t> compounds this uncertainty.</a:t>
                </a:r>
              </a:p>
            </p:txBody>
          </p:sp>
        </mc:Choice>
        <mc:Fallback xmlns="">
          <p:sp>
            <p:nvSpPr>
              <p:cNvPr id="12" name="Content Placeholder 2">
                <a:extLst>
                  <a:ext uri="{FF2B5EF4-FFF2-40B4-BE49-F238E27FC236}">
                    <a16:creationId xmlns:a16="http://schemas.microsoft.com/office/drawing/2014/main" id="{38BA5680-57BF-789D-998D-B193AF74E03C}"/>
                  </a:ext>
                </a:extLst>
              </p:cNvPr>
              <p:cNvSpPr>
                <a:spLocks noGrp="1" noRot="1" noChangeAspect="1" noMove="1" noResize="1" noEditPoints="1" noAdjustHandles="1" noChangeArrowheads="1" noChangeShapeType="1" noTextEdit="1"/>
              </p:cNvSpPr>
              <p:nvPr>
                <p:ph idx="1"/>
              </p:nvPr>
            </p:nvSpPr>
            <p:spPr>
              <a:xfrm>
                <a:off x="838200" y="1825625"/>
                <a:ext cx="8115300" cy="2622550"/>
              </a:xfrm>
              <a:blipFill>
                <a:blip r:embed="rId4"/>
                <a:stretch>
                  <a:fillRect l="-1352" t="-3944" r="-2029"/>
                </a:stretch>
              </a:blipFill>
            </p:spPr>
            <p:txBody>
              <a:bodyPr/>
              <a:lstStyle/>
              <a:p>
                <a:r>
                  <a:rPr lang="en-AU">
                    <a:noFill/>
                  </a:rPr>
                  <a:t> </a:t>
                </a:r>
              </a:p>
            </p:txBody>
          </p:sp>
        </mc:Fallback>
      </mc:AlternateContent>
      <p:sp>
        <p:nvSpPr>
          <p:cNvPr id="3" name="TextBox 2">
            <a:extLst>
              <a:ext uri="{FF2B5EF4-FFF2-40B4-BE49-F238E27FC236}">
                <a16:creationId xmlns:a16="http://schemas.microsoft.com/office/drawing/2014/main" id="{8AEB4EB0-056F-0832-AF3E-0C574B45F3BC}"/>
              </a:ext>
            </a:extLst>
          </p:cNvPr>
          <p:cNvSpPr txBox="1"/>
          <p:nvPr/>
        </p:nvSpPr>
        <p:spPr>
          <a:xfrm>
            <a:off x="577512" y="5729056"/>
            <a:ext cx="3171825" cy="646331"/>
          </a:xfrm>
          <a:prstGeom prst="rect">
            <a:avLst/>
          </a:prstGeom>
          <a:noFill/>
        </p:spPr>
        <p:txBody>
          <a:bodyPr wrap="square" rtlCol="0">
            <a:spAutoFit/>
          </a:bodyPr>
          <a:lstStyle/>
          <a:p>
            <a:r>
              <a:rPr lang="en-AU" dirty="0"/>
              <a:t>Rout, 2017</a:t>
            </a:r>
          </a:p>
          <a:p>
            <a:r>
              <a:rPr lang="en-AU" dirty="0"/>
              <a:t>Morrison et al., 2007</a:t>
            </a:r>
          </a:p>
        </p:txBody>
      </p:sp>
      <p:sp>
        <p:nvSpPr>
          <p:cNvPr id="4" name="Slide Number Placeholder 3">
            <a:extLst>
              <a:ext uri="{FF2B5EF4-FFF2-40B4-BE49-F238E27FC236}">
                <a16:creationId xmlns:a16="http://schemas.microsoft.com/office/drawing/2014/main" id="{AD046C7F-E6EC-3C27-5090-6B2EC7C98975}"/>
              </a:ext>
            </a:extLst>
          </p:cNvPr>
          <p:cNvSpPr>
            <a:spLocks noGrp="1"/>
          </p:cNvSpPr>
          <p:nvPr>
            <p:ph type="sldNum" sz="quarter" idx="12"/>
          </p:nvPr>
        </p:nvSpPr>
        <p:spPr>
          <a:xfrm>
            <a:off x="9448800" y="6488668"/>
            <a:ext cx="2743200" cy="365125"/>
          </a:xfrm>
        </p:spPr>
        <p:txBody>
          <a:bodyPr/>
          <a:lstStyle/>
          <a:p>
            <a:r>
              <a:rPr lang="en-AU" sz="1600" dirty="0">
                <a:solidFill>
                  <a:schemeClr val="bg1"/>
                </a:solidFill>
              </a:rPr>
              <a:t>3</a:t>
            </a:r>
            <a:endParaRPr lang="en-AU" dirty="0">
              <a:solidFill>
                <a:schemeClr val="bg1"/>
              </a:solidFill>
            </a:endParaRPr>
          </a:p>
        </p:txBody>
      </p:sp>
      <p:sp>
        <p:nvSpPr>
          <p:cNvPr id="7" name="TextBox 6">
            <a:extLst>
              <a:ext uri="{FF2B5EF4-FFF2-40B4-BE49-F238E27FC236}">
                <a16:creationId xmlns:a16="http://schemas.microsoft.com/office/drawing/2014/main" id="{4D7576BB-D6D1-56E3-9FEF-11F6481AE60A}"/>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pic>
        <p:nvPicPr>
          <p:cNvPr id="10" name="Picture 9">
            <a:extLst>
              <a:ext uri="{FF2B5EF4-FFF2-40B4-BE49-F238E27FC236}">
                <a16:creationId xmlns:a16="http://schemas.microsoft.com/office/drawing/2014/main" id="{4C1AE1ED-4B29-1B21-3E5D-61FBCF7D60F9}"/>
              </a:ext>
            </a:extLst>
          </p:cNvPr>
          <p:cNvPicPr>
            <a:picLocks noChangeAspect="1"/>
          </p:cNvPicPr>
          <p:nvPr/>
        </p:nvPicPr>
        <p:blipFill>
          <a:blip r:embed="rId5">
            <a:extLst>
              <a:ext uri="{28A0092B-C50C-407E-A947-70E740481C1C}">
                <a14:useLocalDpi xmlns:a14="http://schemas.microsoft.com/office/drawing/2010/main" val="0"/>
              </a:ext>
            </a:extLst>
          </a:blip>
          <a:srcRect l="9356" t="283" r="9852" b="13747"/>
          <a:stretch>
            <a:fillRect/>
          </a:stretch>
        </p:blipFill>
        <p:spPr>
          <a:xfrm>
            <a:off x="7723762" y="3294436"/>
            <a:ext cx="3887213" cy="27574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52726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D8F19-F7FA-9A0B-7D96-CE0FFD2DD9A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D12E28-62C2-9E4D-58AD-82BD25BE3A24}"/>
              </a:ext>
            </a:extLst>
          </p:cNvPr>
          <p:cNvSpPr>
            <a:spLocks noGrp="1"/>
          </p:cNvSpPr>
          <p:nvPr>
            <p:ph idx="1"/>
          </p:nvPr>
        </p:nvSpPr>
        <p:spPr>
          <a:xfrm>
            <a:off x="838199" y="1949450"/>
            <a:ext cx="5795686" cy="3429374"/>
          </a:xfrm>
        </p:spPr>
        <p:txBody>
          <a:bodyPr>
            <a:normAutofit fontScale="92500"/>
          </a:bodyPr>
          <a:lstStyle/>
          <a:p>
            <a:r>
              <a:rPr lang="en-AU" dirty="0"/>
              <a:t>Small errors can lead to large consequences when informing management decisions</a:t>
            </a:r>
          </a:p>
          <a:p>
            <a:pPr lvl="1"/>
            <a:r>
              <a:rPr lang="en-AU" dirty="0"/>
              <a:t>i.e. when to end the campaign</a:t>
            </a:r>
          </a:p>
          <a:p>
            <a:r>
              <a:rPr lang="en-AU" dirty="0"/>
              <a:t>End campaign prematurely = $$$$$$$</a:t>
            </a:r>
          </a:p>
          <a:p>
            <a:r>
              <a:rPr lang="en-AU" dirty="0"/>
              <a:t>Continue search unnecessarily = $ + $ +  $ + …</a:t>
            </a:r>
          </a:p>
          <a:p>
            <a:r>
              <a:rPr lang="en-AU" dirty="0"/>
              <a:t>Money is limited</a:t>
            </a:r>
          </a:p>
          <a:p>
            <a:endParaRPr lang="en-AU" dirty="0"/>
          </a:p>
        </p:txBody>
      </p:sp>
      <p:sp>
        <p:nvSpPr>
          <p:cNvPr id="4" name="TextBox 3">
            <a:extLst>
              <a:ext uri="{FF2B5EF4-FFF2-40B4-BE49-F238E27FC236}">
                <a16:creationId xmlns:a16="http://schemas.microsoft.com/office/drawing/2014/main" id="{F8618843-80FE-AB9A-8996-42EFA3A1E2BE}"/>
              </a:ext>
            </a:extLst>
          </p:cNvPr>
          <p:cNvSpPr txBox="1"/>
          <p:nvPr/>
        </p:nvSpPr>
        <p:spPr>
          <a:xfrm>
            <a:off x="582930" y="5711885"/>
            <a:ext cx="3577590" cy="646331"/>
          </a:xfrm>
          <a:prstGeom prst="rect">
            <a:avLst/>
          </a:prstGeom>
          <a:noFill/>
        </p:spPr>
        <p:txBody>
          <a:bodyPr wrap="square" rtlCol="0">
            <a:spAutoFit/>
          </a:bodyPr>
          <a:lstStyle/>
          <a:p>
            <a:r>
              <a:rPr lang="en-AU" dirty="0"/>
              <a:t>Bennett et al., 2024</a:t>
            </a:r>
          </a:p>
          <a:p>
            <a:r>
              <a:rPr lang="en-AU" dirty="0"/>
              <a:t>Regan et al., 2006</a:t>
            </a:r>
          </a:p>
        </p:txBody>
      </p:sp>
      <p:sp>
        <p:nvSpPr>
          <p:cNvPr id="8" name="Title 1">
            <a:extLst>
              <a:ext uri="{FF2B5EF4-FFF2-40B4-BE49-F238E27FC236}">
                <a16:creationId xmlns:a16="http://schemas.microsoft.com/office/drawing/2014/main" id="{AE6CA427-3C8A-C8EC-DC75-1058FD100C72}"/>
              </a:ext>
            </a:extLst>
          </p:cNvPr>
          <p:cNvSpPr txBox="1">
            <a:spLocks/>
          </p:cNvSpPr>
          <p:nvPr/>
        </p:nvSpPr>
        <p:spPr>
          <a:xfrm>
            <a:off x="838200" y="5556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t>Is variation in detection probabilities really a problem?</a:t>
            </a:r>
            <a:endParaRPr lang="en-AU" dirty="0"/>
          </a:p>
        </p:txBody>
      </p:sp>
      <p:sp>
        <p:nvSpPr>
          <p:cNvPr id="2" name="Slide Number Placeholder 1">
            <a:extLst>
              <a:ext uri="{FF2B5EF4-FFF2-40B4-BE49-F238E27FC236}">
                <a16:creationId xmlns:a16="http://schemas.microsoft.com/office/drawing/2014/main" id="{68A8401D-A28C-EA4E-9CE4-437D3F0653DC}"/>
              </a:ext>
            </a:extLst>
          </p:cNvPr>
          <p:cNvSpPr>
            <a:spLocks noGrp="1"/>
          </p:cNvSpPr>
          <p:nvPr>
            <p:ph type="sldNum" sz="quarter" idx="12"/>
          </p:nvPr>
        </p:nvSpPr>
        <p:spPr>
          <a:xfrm>
            <a:off x="9448800" y="6488668"/>
            <a:ext cx="2743200" cy="365125"/>
          </a:xfrm>
        </p:spPr>
        <p:txBody>
          <a:bodyPr/>
          <a:lstStyle/>
          <a:p>
            <a:r>
              <a:rPr lang="en-AU" sz="1600" dirty="0">
                <a:solidFill>
                  <a:schemeClr val="bg1"/>
                </a:solidFill>
              </a:rPr>
              <a:t>5</a:t>
            </a:r>
            <a:endParaRPr lang="en-AU" dirty="0">
              <a:solidFill>
                <a:schemeClr val="bg1"/>
              </a:solidFill>
            </a:endParaRPr>
          </a:p>
        </p:txBody>
      </p:sp>
      <p:sp>
        <p:nvSpPr>
          <p:cNvPr id="6" name="TextBox 5">
            <a:extLst>
              <a:ext uri="{FF2B5EF4-FFF2-40B4-BE49-F238E27FC236}">
                <a16:creationId xmlns:a16="http://schemas.microsoft.com/office/drawing/2014/main" id="{7D9CC29E-31CA-A221-F2BA-ED29463A4D02}"/>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pic>
        <p:nvPicPr>
          <p:cNvPr id="7" name="Picture 6">
            <a:extLst>
              <a:ext uri="{FF2B5EF4-FFF2-40B4-BE49-F238E27FC236}">
                <a16:creationId xmlns:a16="http://schemas.microsoft.com/office/drawing/2014/main" id="{FEACFEBA-A8AE-5A58-AE5F-C11993993147}"/>
              </a:ext>
            </a:extLst>
          </p:cNvPr>
          <p:cNvPicPr>
            <a:picLocks noChangeAspect="1"/>
          </p:cNvPicPr>
          <p:nvPr/>
        </p:nvPicPr>
        <p:blipFill>
          <a:blip r:embed="rId3">
            <a:extLst>
              <a:ext uri="{28A0092B-C50C-407E-A947-70E740481C1C}">
                <a14:useLocalDpi xmlns:a14="http://schemas.microsoft.com/office/drawing/2010/main" val="0"/>
              </a:ext>
            </a:extLst>
          </a:blip>
          <a:srcRect r="7361"/>
          <a:stretch>
            <a:fillRect/>
          </a:stretch>
        </p:blipFill>
        <p:spPr>
          <a:xfrm>
            <a:off x="6633885" y="2185988"/>
            <a:ext cx="4960694" cy="30121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0937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39D8C6-8982-E3EF-BB8A-43B252952C70}"/>
              </a:ext>
            </a:extLst>
          </p:cNvPr>
          <p:cNvSpPr>
            <a:spLocks noGrp="1"/>
          </p:cNvSpPr>
          <p:nvPr>
            <p:ph type="title"/>
          </p:nvPr>
        </p:nvSpPr>
        <p:spPr/>
        <p:txBody>
          <a:bodyPr/>
          <a:lstStyle/>
          <a:p>
            <a:r>
              <a:rPr lang="en-AU" dirty="0"/>
              <a:t>Aims</a:t>
            </a:r>
          </a:p>
        </p:txBody>
      </p:sp>
      <p:sp>
        <p:nvSpPr>
          <p:cNvPr id="6" name="Content Placeholder 5">
            <a:extLst>
              <a:ext uri="{FF2B5EF4-FFF2-40B4-BE49-F238E27FC236}">
                <a16:creationId xmlns:a16="http://schemas.microsoft.com/office/drawing/2014/main" id="{AC34BE33-3FB4-6509-341E-93FB85A95BEB}"/>
              </a:ext>
            </a:extLst>
          </p:cNvPr>
          <p:cNvSpPr>
            <a:spLocks noGrp="1"/>
          </p:cNvSpPr>
          <p:nvPr>
            <p:ph idx="1"/>
          </p:nvPr>
        </p:nvSpPr>
        <p:spPr/>
        <p:txBody>
          <a:bodyPr/>
          <a:lstStyle/>
          <a:p>
            <a:pPr marL="514350" indent="-514350">
              <a:buFont typeface="+mj-lt"/>
              <a:buAutoNum type="arabicParenR"/>
            </a:pPr>
            <a:r>
              <a:rPr lang="en-AU" dirty="0"/>
              <a:t>Assess whether ignoring variation in detection probabilities lead to overestimates of successful eradication when individual detection probabilities vary. </a:t>
            </a:r>
          </a:p>
          <a:p>
            <a:pPr marL="514350" indent="-514350">
              <a:buFont typeface="+mj-lt"/>
              <a:buAutoNum type="arabicParenR"/>
            </a:pPr>
            <a:r>
              <a:rPr lang="en-AU" dirty="0"/>
              <a:t>Develop a statistical model that allowed for variation in individual detection probabilities.</a:t>
            </a:r>
          </a:p>
          <a:p>
            <a:pPr lvl="1"/>
            <a:endParaRPr lang="en-AU" dirty="0"/>
          </a:p>
        </p:txBody>
      </p:sp>
      <p:sp>
        <p:nvSpPr>
          <p:cNvPr id="2" name="Slide Number Placeholder 1">
            <a:extLst>
              <a:ext uri="{FF2B5EF4-FFF2-40B4-BE49-F238E27FC236}">
                <a16:creationId xmlns:a16="http://schemas.microsoft.com/office/drawing/2014/main" id="{6F20F7E3-4B23-10AD-4A75-47EE44BF1210}"/>
              </a:ext>
            </a:extLst>
          </p:cNvPr>
          <p:cNvSpPr>
            <a:spLocks noGrp="1"/>
          </p:cNvSpPr>
          <p:nvPr>
            <p:ph type="sldNum" sz="quarter" idx="12"/>
          </p:nvPr>
        </p:nvSpPr>
        <p:spPr>
          <a:xfrm>
            <a:off x="9448800" y="6488668"/>
            <a:ext cx="2743200" cy="365125"/>
          </a:xfrm>
        </p:spPr>
        <p:txBody>
          <a:bodyPr/>
          <a:lstStyle/>
          <a:p>
            <a:r>
              <a:rPr lang="en-AU" sz="1600" dirty="0">
                <a:solidFill>
                  <a:schemeClr val="bg1"/>
                </a:solidFill>
              </a:rPr>
              <a:t>6</a:t>
            </a:r>
            <a:endParaRPr lang="en-AU" dirty="0">
              <a:solidFill>
                <a:schemeClr val="bg1"/>
              </a:solidFill>
            </a:endParaRPr>
          </a:p>
        </p:txBody>
      </p:sp>
      <p:sp>
        <p:nvSpPr>
          <p:cNvPr id="3" name="TextBox 2">
            <a:extLst>
              <a:ext uri="{FF2B5EF4-FFF2-40B4-BE49-F238E27FC236}">
                <a16:creationId xmlns:a16="http://schemas.microsoft.com/office/drawing/2014/main" id="{8B230EED-280A-5A7B-B470-0A0750BBDB92}"/>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Tree>
    <p:extLst>
      <p:ext uri="{BB962C8B-B14F-4D97-AF65-F5344CB8AC3E}">
        <p14:creationId xmlns:p14="http://schemas.microsoft.com/office/powerpoint/2010/main" val="3118919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499B-9036-9CC6-4517-508D6309F95A}"/>
              </a:ext>
            </a:extLst>
          </p:cNvPr>
          <p:cNvSpPr>
            <a:spLocks noGrp="1"/>
          </p:cNvSpPr>
          <p:nvPr>
            <p:ph type="title"/>
          </p:nvPr>
        </p:nvSpPr>
        <p:spPr>
          <a:xfrm>
            <a:off x="771525" y="365125"/>
            <a:ext cx="10515600" cy="1325563"/>
          </a:xfrm>
        </p:spPr>
        <p:txBody>
          <a:bodyPr>
            <a:normAutofit/>
          </a:bodyPr>
          <a:lstStyle/>
          <a:p>
            <a:r>
              <a:rPr lang="en-AU" dirty="0"/>
              <a:t>Sighting records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140C9E-0F27-12C2-423B-C17FF3032963}"/>
                  </a:ext>
                </a:extLst>
              </p:cNvPr>
              <p:cNvSpPr>
                <a:spLocks noGrp="1"/>
              </p:cNvSpPr>
              <p:nvPr>
                <p:ph idx="1"/>
              </p:nvPr>
            </p:nvSpPr>
            <p:spPr>
              <a:xfrm>
                <a:off x="771525" y="1825625"/>
                <a:ext cx="7096125" cy="1184275"/>
              </a:xfrm>
            </p:spPr>
            <p:txBody>
              <a:bodyPr>
                <a:normAutofit fontScale="85000" lnSpcReduction="20000"/>
              </a:bodyPr>
              <a:lstStyle/>
              <a:p>
                <a:r>
                  <a:rPr lang="en-AU" sz="2400" dirty="0"/>
                  <a:t>An ordered record of detections of a population</a:t>
                </a:r>
              </a:p>
              <a:p>
                <a14:m>
                  <m:oMath xmlns:m="http://schemas.openxmlformats.org/officeDocument/2006/math">
                    <m:r>
                      <a:rPr lang="en-AU" sz="2400" b="0" i="1" smtClean="0">
                        <a:latin typeface="Cambria Math" panose="02040503050406030204" pitchFamily="18" charset="0"/>
                      </a:rPr>
                      <m:t>𝑆</m:t>
                    </m:r>
                    <m:r>
                      <a:rPr lang="en-AU" sz="2400" b="0" i="1" smtClean="0">
                        <a:latin typeface="Cambria Math" panose="02040503050406030204" pitchFamily="18" charset="0"/>
                      </a:rPr>
                      <m:t>={</m:t>
                    </m:r>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𝑠</m:t>
                        </m:r>
                      </m:e>
                      <m:sub>
                        <m:r>
                          <a:rPr lang="en-AU" sz="2400" b="0" i="1" smtClean="0">
                            <a:latin typeface="Cambria Math" panose="02040503050406030204" pitchFamily="18" charset="0"/>
                          </a:rPr>
                          <m:t>1</m:t>
                        </m:r>
                      </m:sub>
                    </m:sSub>
                    <m:r>
                      <a:rPr lang="en-AU" sz="2400" b="0" i="1" smtClean="0">
                        <a:latin typeface="Cambria Math" panose="02040503050406030204" pitchFamily="18" charset="0"/>
                      </a:rPr>
                      <m:t>, </m:t>
                    </m:r>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𝑠</m:t>
                        </m:r>
                      </m:e>
                      <m:sub>
                        <m:r>
                          <a:rPr lang="en-AU" sz="2400" b="0" i="1" smtClean="0">
                            <a:latin typeface="Cambria Math" panose="02040503050406030204" pitchFamily="18" charset="0"/>
                          </a:rPr>
                          <m:t>2</m:t>
                        </m:r>
                      </m:sub>
                    </m:sSub>
                    <m:r>
                      <a:rPr lang="en-AU" sz="2400" b="0" i="1" smtClean="0">
                        <a:latin typeface="Cambria Math" panose="02040503050406030204" pitchFamily="18" charset="0"/>
                      </a:rPr>
                      <m:t>,…,</m:t>
                    </m:r>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𝑠</m:t>
                        </m:r>
                      </m:e>
                      <m:sub>
                        <m:r>
                          <a:rPr lang="en-AU" sz="2400" b="0" i="1" smtClean="0">
                            <a:latin typeface="Cambria Math" panose="02040503050406030204" pitchFamily="18" charset="0"/>
                          </a:rPr>
                          <m:t>𝑇</m:t>
                        </m:r>
                      </m:sub>
                    </m:sSub>
                    <m:r>
                      <a:rPr lang="en-AU" sz="2400" b="0" i="1" smtClean="0">
                        <a:latin typeface="Cambria Math" panose="02040503050406030204" pitchFamily="18" charset="0"/>
                      </a:rPr>
                      <m:t>}</m:t>
                    </m:r>
                  </m:oMath>
                </a14:m>
                <a:endParaRPr lang="en-AU" sz="2400" dirty="0"/>
              </a:p>
              <a:p>
                <a:pPr lvl="1"/>
                <a:r>
                  <a:rPr lang="en-AU" sz="2000" dirty="0"/>
                  <a:t>We assume detection = removal and no other change to population size</a:t>
                </a:r>
              </a:p>
            </p:txBody>
          </p:sp>
        </mc:Choice>
        <mc:Fallback xmlns="">
          <p:sp>
            <p:nvSpPr>
              <p:cNvPr id="3" name="Content Placeholder 2">
                <a:extLst>
                  <a:ext uri="{FF2B5EF4-FFF2-40B4-BE49-F238E27FC236}">
                    <a16:creationId xmlns:a16="http://schemas.microsoft.com/office/drawing/2014/main" id="{9E140C9E-0F27-12C2-423B-C17FF3032963}"/>
                  </a:ext>
                </a:extLst>
              </p:cNvPr>
              <p:cNvSpPr>
                <a:spLocks noGrp="1" noRot="1" noChangeAspect="1" noMove="1" noResize="1" noEditPoints="1" noAdjustHandles="1" noChangeArrowheads="1" noChangeShapeType="1" noTextEdit="1"/>
              </p:cNvSpPr>
              <p:nvPr>
                <p:ph idx="1"/>
              </p:nvPr>
            </p:nvSpPr>
            <p:spPr>
              <a:xfrm>
                <a:off x="771525" y="1825625"/>
                <a:ext cx="7096125" cy="1184275"/>
              </a:xfrm>
              <a:blipFill>
                <a:blip r:embed="rId3"/>
                <a:stretch>
                  <a:fillRect l="-773" t="-8718" r="-945" b="-3590"/>
                </a:stretch>
              </a:blipFill>
            </p:spPr>
            <p:txBody>
              <a:bodyPr/>
              <a:lstStyle/>
              <a:p>
                <a:r>
                  <a:rPr lang="en-AU">
                    <a:noFill/>
                  </a:rPr>
                  <a:t> </a:t>
                </a:r>
              </a:p>
            </p:txBody>
          </p:sp>
        </mc:Fallback>
      </mc:AlternateContent>
      <p:pic>
        <p:nvPicPr>
          <p:cNvPr id="5" name="Picture 4">
            <a:extLst>
              <a:ext uri="{FF2B5EF4-FFF2-40B4-BE49-F238E27FC236}">
                <a16:creationId xmlns:a16="http://schemas.microsoft.com/office/drawing/2014/main" id="{6B9F5A9F-2FF8-2298-FF0D-4B15B59F6657}"/>
              </a:ext>
            </a:extLst>
          </p:cNvPr>
          <p:cNvPicPr>
            <a:picLocks noChangeAspect="1"/>
          </p:cNvPicPr>
          <p:nvPr/>
        </p:nvPicPr>
        <p:blipFill>
          <a:blip r:embed="rId4">
            <a:extLst>
              <a:ext uri="{28A0092B-C50C-407E-A947-70E740481C1C}">
                <a14:useLocalDpi xmlns:a14="http://schemas.microsoft.com/office/drawing/2010/main" val="0"/>
              </a:ext>
            </a:extLst>
          </a:blip>
          <a:srcRect l="688" r="27140"/>
          <a:stretch>
            <a:fillRect/>
          </a:stretch>
        </p:blipFill>
        <p:spPr>
          <a:xfrm>
            <a:off x="590552" y="3371851"/>
            <a:ext cx="7277096" cy="3136537"/>
          </a:xfrm>
          <a:prstGeom prst="rect">
            <a:avLst/>
          </a:prstGeom>
        </p:spPr>
      </p:pic>
      <p:sp>
        <p:nvSpPr>
          <p:cNvPr id="8" name="TextBox 7">
            <a:extLst>
              <a:ext uri="{FF2B5EF4-FFF2-40B4-BE49-F238E27FC236}">
                <a16:creationId xmlns:a16="http://schemas.microsoft.com/office/drawing/2014/main" id="{E9711710-A14B-17C0-1021-7CBD89108FEF}"/>
              </a:ext>
            </a:extLst>
          </p:cNvPr>
          <p:cNvSpPr txBox="1"/>
          <p:nvPr/>
        </p:nvSpPr>
        <p:spPr>
          <a:xfrm rot="16200000">
            <a:off x="-428626" y="4600575"/>
            <a:ext cx="2390775" cy="369332"/>
          </a:xfrm>
          <a:prstGeom prst="rect">
            <a:avLst/>
          </a:prstGeom>
          <a:noFill/>
        </p:spPr>
        <p:txBody>
          <a:bodyPr wrap="square" rtlCol="0">
            <a:spAutoFit/>
          </a:bodyPr>
          <a:lstStyle/>
          <a:p>
            <a:r>
              <a:rPr lang="en-AU" dirty="0"/>
              <a:t>Number of detections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F10D8DE-A6D8-3440-D920-5AD0A6C6533B}"/>
                  </a:ext>
                </a:extLst>
              </p:cNvPr>
              <p:cNvSpPr txBox="1"/>
              <p:nvPr/>
            </p:nvSpPr>
            <p:spPr>
              <a:xfrm>
                <a:off x="2142589" y="5990154"/>
                <a:ext cx="2590800" cy="369332"/>
              </a:xfrm>
              <a:prstGeom prst="rect">
                <a:avLst/>
              </a:prstGeom>
              <a:noFill/>
            </p:spPr>
            <p:txBody>
              <a:bodyPr wrap="square" rtlCol="0">
                <a:spAutoFit/>
              </a:bodyPr>
              <a:lstStyle/>
              <a:p>
                <a:r>
                  <a:rPr lang="en-AU" dirty="0"/>
                  <a:t>Sampling period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𝑡</m:t>
                    </m:r>
                    <m:r>
                      <a:rPr lang="en-AU" b="0" i="1" smtClean="0">
                        <a:latin typeface="Cambria Math" panose="02040503050406030204" pitchFamily="18" charset="0"/>
                      </a:rPr>
                      <m:t>)</m:t>
                    </m:r>
                  </m:oMath>
                </a14:m>
                <a:endParaRPr lang="en-AU" dirty="0"/>
              </a:p>
            </p:txBody>
          </p:sp>
        </mc:Choice>
        <mc:Fallback xmlns="">
          <p:sp>
            <p:nvSpPr>
              <p:cNvPr id="9" name="TextBox 8">
                <a:extLst>
                  <a:ext uri="{FF2B5EF4-FFF2-40B4-BE49-F238E27FC236}">
                    <a16:creationId xmlns:a16="http://schemas.microsoft.com/office/drawing/2014/main" id="{9F10D8DE-A6D8-3440-D920-5AD0A6C6533B}"/>
                  </a:ext>
                </a:extLst>
              </p:cNvPr>
              <p:cNvSpPr txBox="1">
                <a:spLocks noRot="1" noChangeAspect="1" noMove="1" noResize="1" noEditPoints="1" noAdjustHandles="1" noChangeArrowheads="1" noChangeShapeType="1" noTextEdit="1"/>
              </p:cNvSpPr>
              <p:nvPr/>
            </p:nvSpPr>
            <p:spPr>
              <a:xfrm>
                <a:off x="2142589" y="5990154"/>
                <a:ext cx="2590800" cy="369332"/>
              </a:xfrm>
              <a:prstGeom prst="rect">
                <a:avLst/>
              </a:prstGeom>
              <a:blipFill>
                <a:blip r:embed="rId5"/>
                <a:stretch>
                  <a:fillRect l="-1882" t="-8333" b="-28333"/>
                </a:stretch>
              </a:blipFill>
            </p:spPr>
            <p:txBody>
              <a:bodyPr/>
              <a:lstStyle/>
              <a:p>
                <a:r>
                  <a:rPr lang="en-AU">
                    <a:noFill/>
                  </a:rPr>
                  <a:t> </a:t>
                </a:r>
              </a:p>
            </p:txBody>
          </p:sp>
        </mc:Fallback>
      </mc:AlternateContent>
      <p:sp>
        <p:nvSpPr>
          <p:cNvPr id="10" name="Left Brace 9">
            <a:extLst>
              <a:ext uri="{FF2B5EF4-FFF2-40B4-BE49-F238E27FC236}">
                <a16:creationId xmlns:a16="http://schemas.microsoft.com/office/drawing/2014/main" id="{433168CE-2D03-1FD5-F6F9-4EF47D1B7810}"/>
              </a:ext>
            </a:extLst>
          </p:cNvPr>
          <p:cNvSpPr/>
          <p:nvPr/>
        </p:nvSpPr>
        <p:spPr>
          <a:xfrm rot="5400000">
            <a:off x="4557175" y="280451"/>
            <a:ext cx="234436" cy="6386513"/>
          </a:xfrm>
          <a:prstGeom prst="leftBrace">
            <a:avLst>
              <a:gd name="adj1" fmla="val 6477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408B8D6-CA67-2321-05EE-29AFC3A9C244}"/>
                  </a:ext>
                </a:extLst>
              </p:cNvPr>
              <p:cNvSpPr txBox="1"/>
              <p:nvPr/>
            </p:nvSpPr>
            <p:spPr>
              <a:xfrm>
                <a:off x="4495376" y="3063361"/>
                <a:ext cx="44767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𝑆</m:t>
                          </m:r>
                        </m:e>
                        <m:sub>
                          <m:r>
                            <m:rPr>
                              <m:sty m:val="p"/>
                            </m:rPr>
                            <a:rPr lang="en-AU" b="0" i="0" smtClean="0">
                              <a:latin typeface="Cambria Math" panose="02040503050406030204" pitchFamily="18" charset="0"/>
                            </a:rPr>
                            <m:t>Σ</m:t>
                          </m:r>
                        </m:sub>
                      </m:sSub>
                    </m:oMath>
                  </m:oMathPara>
                </a14:m>
                <a:endParaRPr lang="en-AU" dirty="0"/>
              </a:p>
            </p:txBody>
          </p:sp>
        </mc:Choice>
        <mc:Fallback xmlns="">
          <p:sp>
            <p:nvSpPr>
              <p:cNvPr id="11" name="TextBox 10">
                <a:extLst>
                  <a:ext uri="{FF2B5EF4-FFF2-40B4-BE49-F238E27FC236}">
                    <a16:creationId xmlns:a16="http://schemas.microsoft.com/office/drawing/2014/main" id="{6408B8D6-CA67-2321-05EE-29AFC3A9C244}"/>
                  </a:ext>
                </a:extLst>
              </p:cNvPr>
              <p:cNvSpPr txBox="1">
                <a:spLocks noRot="1" noChangeAspect="1" noMove="1" noResize="1" noEditPoints="1" noAdjustHandles="1" noChangeArrowheads="1" noChangeShapeType="1" noTextEdit="1"/>
              </p:cNvSpPr>
              <p:nvPr/>
            </p:nvSpPr>
            <p:spPr>
              <a:xfrm>
                <a:off x="4495376" y="3063361"/>
                <a:ext cx="447675" cy="369332"/>
              </a:xfrm>
              <a:prstGeom prst="rect">
                <a:avLst/>
              </a:prstGeom>
              <a:blipFill>
                <a:blip r:embed="rId6"/>
                <a:stretch>
                  <a:fillRect/>
                </a:stretch>
              </a:blipFill>
            </p:spPr>
            <p:txBody>
              <a:bodyPr/>
              <a:lstStyle/>
              <a:p>
                <a:r>
                  <a:rPr lang="en-AU">
                    <a:noFill/>
                  </a:rPr>
                  <a:t> </a:t>
                </a:r>
              </a:p>
            </p:txBody>
          </p:sp>
        </mc:Fallback>
      </mc:AlternateContent>
      <p:sp>
        <p:nvSpPr>
          <p:cNvPr id="12" name="Left Brace 11">
            <a:extLst>
              <a:ext uri="{FF2B5EF4-FFF2-40B4-BE49-F238E27FC236}">
                <a16:creationId xmlns:a16="http://schemas.microsoft.com/office/drawing/2014/main" id="{70E7AD09-A925-77E9-F1D7-47260A7A4C98}"/>
              </a:ext>
            </a:extLst>
          </p:cNvPr>
          <p:cNvSpPr/>
          <p:nvPr/>
        </p:nvSpPr>
        <p:spPr>
          <a:xfrm rot="5400000">
            <a:off x="4472384" y="5233592"/>
            <a:ext cx="161129" cy="419100"/>
          </a:xfrm>
          <a:prstGeom prst="leftBrace">
            <a:avLst>
              <a:gd name="adj1" fmla="val 6477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0CFA02E-342B-B035-5DAD-1F8A9DD00EF0}"/>
                  </a:ext>
                </a:extLst>
              </p:cNvPr>
              <p:cNvSpPr txBox="1"/>
              <p:nvPr/>
            </p:nvSpPr>
            <p:spPr>
              <a:xfrm>
                <a:off x="4338635" y="5074530"/>
                <a:ext cx="44767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𝑠</m:t>
                          </m:r>
                        </m:e>
                        <m:sub>
                          <m:r>
                            <a:rPr lang="en-AU" b="0" i="1" smtClean="0">
                              <a:latin typeface="Cambria Math" panose="02040503050406030204" pitchFamily="18" charset="0"/>
                            </a:rPr>
                            <m:t>𝑡</m:t>
                          </m:r>
                        </m:sub>
                      </m:sSub>
                    </m:oMath>
                  </m:oMathPara>
                </a14:m>
                <a:endParaRPr lang="en-AU" dirty="0"/>
              </a:p>
            </p:txBody>
          </p:sp>
        </mc:Choice>
        <mc:Fallback xmlns="">
          <p:sp>
            <p:nvSpPr>
              <p:cNvPr id="13" name="TextBox 12">
                <a:extLst>
                  <a:ext uri="{FF2B5EF4-FFF2-40B4-BE49-F238E27FC236}">
                    <a16:creationId xmlns:a16="http://schemas.microsoft.com/office/drawing/2014/main" id="{D0CFA02E-342B-B035-5DAD-1F8A9DD00EF0}"/>
                  </a:ext>
                </a:extLst>
              </p:cNvPr>
              <p:cNvSpPr txBox="1">
                <a:spLocks noRot="1" noChangeAspect="1" noMove="1" noResize="1" noEditPoints="1" noAdjustHandles="1" noChangeArrowheads="1" noChangeShapeType="1" noTextEdit="1"/>
              </p:cNvSpPr>
              <p:nvPr/>
            </p:nvSpPr>
            <p:spPr>
              <a:xfrm>
                <a:off x="4338635" y="5074530"/>
                <a:ext cx="447675" cy="369332"/>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204EE8D-3CBF-16D6-DC60-16464973274E}"/>
                  </a:ext>
                </a:extLst>
              </p:cNvPr>
              <p:cNvSpPr txBox="1"/>
              <p:nvPr/>
            </p:nvSpPr>
            <p:spPr>
              <a:xfrm>
                <a:off x="7867650" y="1080789"/>
                <a:ext cx="3762375" cy="2062103"/>
              </a:xfrm>
              <a:prstGeom prst="rect">
                <a:avLst/>
              </a:prstGeom>
              <a:noFill/>
            </p:spPr>
            <p:txBody>
              <a:bodyPr wrap="square" rtlCol="0">
                <a:spAutoFit/>
              </a:bodyPr>
              <a:lstStyle/>
              <a:p>
                <a:pPr marL="216000" indent="-324000"/>
                <a:endParaRPr lang="en-AU" sz="1600" b="0" i="1" dirty="0">
                  <a:latin typeface="Cambria Math" panose="02040503050406030204" pitchFamily="18" charset="0"/>
                </a:endParaRPr>
              </a:p>
              <a:p>
                <a:pPr marL="216000" indent="-324000"/>
                <a14:m>
                  <m:oMath xmlns:m="http://schemas.openxmlformats.org/officeDocument/2006/math">
                    <m:r>
                      <a:rPr lang="en-AU" sz="1600" b="0" i="1" smtClean="0">
                        <a:latin typeface="Cambria Math" panose="02040503050406030204" pitchFamily="18" charset="0"/>
                      </a:rPr>
                      <m:t>𝑆</m:t>
                    </m:r>
                    <m:r>
                      <a:rPr lang="en-AU" sz="1600" b="0" i="1" smtClean="0">
                        <a:latin typeface="Cambria Math" panose="02040503050406030204" pitchFamily="18" charset="0"/>
                      </a:rPr>
                      <m:t>:</m:t>
                    </m:r>
                  </m:oMath>
                </a14:m>
                <a:r>
                  <a:rPr lang="en-AU" sz="1600" b="0" i="1" dirty="0">
                    <a:latin typeface="Cambria Math" panose="02040503050406030204" pitchFamily="18" charset="0"/>
                  </a:rPr>
                  <a:t> </a:t>
                </a:r>
                <a:r>
                  <a:rPr lang="en-AU" sz="1600" dirty="0"/>
                  <a:t>The sighting record</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𝑆</m:t>
                        </m:r>
                      </m:e>
                      <m:sub>
                        <m:r>
                          <m:rPr>
                            <m:sty m:val="p"/>
                          </m:rPr>
                          <a:rPr lang="en-AU" sz="1600" b="0" i="0" smtClean="0">
                            <a:latin typeface="Cambria Math" panose="02040503050406030204" pitchFamily="18" charset="0"/>
                          </a:rPr>
                          <m:t>Σ</m:t>
                        </m:r>
                      </m:sub>
                    </m:sSub>
                  </m:oMath>
                </a14:m>
                <a:r>
                  <a:rPr lang="en-AU" sz="1600" dirty="0"/>
                  <a:t>: The sum of individuals detected in the sighting record</a:t>
                </a:r>
              </a:p>
              <a:p>
                <a:pPr marL="216000" indent="-324000"/>
                <a14:m>
                  <m:oMath xmlns:m="http://schemas.openxmlformats.org/officeDocument/2006/math">
                    <m:sSub>
                      <m:sSubPr>
                        <m:ctrlPr>
                          <a:rPr lang="en-AU" sz="1600" i="1">
                            <a:latin typeface="Cambria Math" panose="02040503050406030204" pitchFamily="18" charset="0"/>
                          </a:rPr>
                        </m:ctrlPr>
                      </m:sSubPr>
                      <m:e>
                        <m:r>
                          <a:rPr lang="en-AU" sz="1600" i="1">
                            <a:latin typeface="Cambria Math" panose="02040503050406030204" pitchFamily="18" charset="0"/>
                          </a:rPr>
                          <m:t>𝑠</m:t>
                        </m:r>
                      </m:e>
                      <m:sub>
                        <m:r>
                          <a:rPr lang="en-AU" sz="1600" i="1">
                            <a:latin typeface="Cambria Math" panose="02040503050406030204" pitchFamily="18" charset="0"/>
                          </a:rPr>
                          <m:t>𝑡</m:t>
                        </m:r>
                      </m:sub>
                    </m:sSub>
                    <m:r>
                      <a:rPr lang="en-AU" sz="1600" i="1">
                        <a:latin typeface="Cambria Math" panose="02040503050406030204" pitchFamily="18" charset="0"/>
                      </a:rPr>
                      <m:t>:</m:t>
                    </m:r>
                  </m:oMath>
                </a14:m>
                <a:r>
                  <a:rPr lang="en-AU" sz="1600" dirty="0"/>
                  <a:t> Number removed during sampling period </a:t>
                </a:r>
                <a14:m>
                  <m:oMath xmlns:m="http://schemas.openxmlformats.org/officeDocument/2006/math">
                    <m:r>
                      <a:rPr lang="en-AU" sz="1600" i="1">
                        <a:latin typeface="Cambria Math" panose="02040503050406030204" pitchFamily="18" charset="0"/>
                      </a:rPr>
                      <m:t>𝑡</m:t>
                    </m:r>
                  </m:oMath>
                </a14:m>
                <a:endParaRPr lang="en-AU" sz="1600" dirty="0"/>
              </a:p>
              <a:p>
                <a:pPr marL="216000" indent="-324000"/>
                <a14:m>
                  <m:oMath xmlns:m="http://schemas.openxmlformats.org/officeDocument/2006/math">
                    <m:r>
                      <a:rPr lang="en-AU" sz="1600" b="0" i="1" smtClean="0">
                        <a:latin typeface="Cambria Math" panose="02040503050406030204" pitchFamily="18" charset="0"/>
                      </a:rPr>
                      <m:t>𝑇</m:t>
                    </m:r>
                    <m:r>
                      <a:rPr lang="en-AU" sz="1600" b="0" i="1" smtClean="0">
                        <a:latin typeface="Cambria Math" panose="02040503050406030204" pitchFamily="18" charset="0"/>
                      </a:rPr>
                      <m:t>:</m:t>
                    </m:r>
                  </m:oMath>
                </a14:m>
                <a:r>
                  <a:rPr lang="en-AU" sz="1600" b="0" i="1" dirty="0">
                    <a:latin typeface="Cambria Math" panose="02040503050406030204" pitchFamily="18" charset="0"/>
                  </a:rPr>
                  <a:t> </a:t>
                </a:r>
                <a:r>
                  <a:rPr lang="en-AU" sz="1600" b="0" dirty="0"/>
                  <a:t>The final sampling period of the sighting record</a:t>
                </a:r>
                <a:endParaRPr lang="en-AU" sz="1600" b="0" dirty="0">
                  <a:latin typeface="Cambria Math" panose="02040503050406030204" pitchFamily="18" charset="0"/>
                </a:endParaRPr>
              </a:p>
            </p:txBody>
          </p:sp>
        </mc:Choice>
        <mc:Fallback xmlns="">
          <p:sp>
            <p:nvSpPr>
              <p:cNvPr id="17" name="TextBox 16">
                <a:extLst>
                  <a:ext uri="{FF2B5EF4-FFF2-40B4-BE49-F238E27FC236}">
                    <a16:creationId xmlns:a16="http://schemas.microsoft.com/office/drawing/2014/main" id="{2204EE8D-3CBF-16D6-DC60-16464973274E}"/>
                  </a:ext>
                </a:extLst>
              </p:cNvPr>
              <p:cNvSpPr txBox="1">
                <a:spLocks noRot="1" noChangeAspect="1" noMove="1" noResize="1" noEditPoints="1" noAdjustHandles="1" noChangeArrowheads="1" noChangeShapeType="1" noTextEdit="1"/>
              </p:cNvSpPr>
              <p:nvPr/>
            </p:nvSpPr>
            <p:spPr>
              <a:xfrm>
                <a:off x="7867650" y="1080789"/>
                <a:ext cx="3762375" cy="2062103"/>
              </a:xfrm>
              <a:prstGeom prst="rect">
                <a:avLst/>
              </a:prstGeom>
              <a:blipFill>
                <a:blip r:embed="rId8"/>
                <a:stretch>
                  <a:fillRect b="-2655"/>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F281059E-EC2C-777C-DB21-52C2C19E3A9A}"/>
              </a:ext>
            </a:extLst>
          </p:cNvPr>
          <p:cNvSpPr>
            <a:spLocks noGrp="1"/>
          </p:cNvSpPr>
          <p:nvPr>
            <p:ph type="sldNum" sz="quarter" idx="12"/>
          </p:nvPr>
        </p:nvSpPr>
        <p:spPr>
          <a:xfrm>
            <a:off x="9448800" y="6488668"/>
            <a:ext cx="2743200" cy="365125"/>
          </a:xfrm>
        </p:spPr>
        <p:txBody>
          <a:bodyPr/>
          <a:lstStyle/>
          <a:p>
            <a:r>
              <a:rPr lang="en-AU" sz="1600" dirty="0">
                <a:solidFill>
                  <a:schemeClr val="bg1"/>
                </a:solidFill>
              </a:rPr>
              <a:t>8</a:t>
            </a:r>
            <a:endParaRPr lang="en-AU" dirty="0">
              <a:solidFill>
                <a:schemeClr val="bg1"/>
              </a:solidFill>
            </a:endParaRPr>
          </a:p>
        </p:txBody>
      </p:sp>
      <p:sp>
        <p:nvSpPr>
          <p:cNvPr id="6" name="TextBox 5">
            <a:extLst>
              <a:ext uri="{FF2B5EF4-FFF2-40B4-BE49-F238E27FC236}">
                <a16:creationId xmlns:a16="http://schemas.microsoft.com/office/drawing/2014/main" id="{7507FB5B-B5E0-F251-4AA7-351C3B4C0188}"/>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
        <p:nvSpPr>
          <p:cNvPr id="7" name="TextBox 6">
            <a:extLst>
              <a:ext uri="{FF2B5EF4-FFF2-40B4-BE49-F238E27FC236}">
                <a16:creationId xmlns:a16="http://schemas.microsoft.com/office/drawing/2014/main" id="{7EAB3393-D012-251F-BEA4-63665D8AA837}"/>
              </a:ext>
            </a:extLst>
          </p:cNvPr>
          <p:cNvSpPr txBox="1"/>
          <p:nvPr/>
        </p:nvSpPr>
        <p:spPr>
          <a:xfrm>
            <a:off x="7897903" y="1071824"/>
            <a:ext cx="2061883" cy="646331"/>
          </a:xfrm>
          <a:prstGeom prst="rect">
            <a:avLst/>
          </a:prstGeom>
          <a:noFill/>
        </p:spPr>
        <p:txBody>
          <a:bodyPr wrap="square" rtlCol="0">
            <a:spAutoFit/>
          </a:bodyPr>
          <a:lstStyle/>
          <a:p>
            <a:r>
              <a:rPr lang="en-AU" u="sng" dirty="0"/>
              <a:t>Slide variables:</a:t>
            </a:r>
          </a:p>
          <a:p>
            <a:endParaRPr lang="en-AU" dirty="0"/>
          </a:p>
        </p:txBody>
      </p:sp>
    </p:spTree>
    <p:extLst>
      <p:ext uri="{BB962C8B-B14F-4D97-AF65-F5344CB8AC3E}">
        <p14:creationId xmlns:p14="http://schemas.microsoft.com/office/powerpoint/2010/main" val="3920552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90859-9211-4CCE-E2E6-16231110F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6DEBB3-A2CE-862C-879A-38D1A1F0FCE4}"/>
              </a:ext>
            </a:extLst>
          </p:cNvPr>
          <p:cNvSpPr>
            <a:spLocks noGrp="1"/>
          </p:cNvSpPr>
          <p:nvPr>
            <p:ph type="title"/>
          </p:nvPr>
        </p:nvSpPr>
        <p:spPr>
          <a:xfrm>
            <a:off x="771525" y="365125"/>
            <a:ext cx="10515600" cy="1325563"/>
          </a:xfrm>
          <a:noFill/>
        </p:spPr>
        <p:txBody>
          <a:bodyPr>
            <a:normAutofit/>
          </a:bodyPr>
          <a:lstStyle/>
          <a:p>
            <a:r>
              <a:rPr lang="en-AU" dirty="0"/>
              <a:t>Data generation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38C252-0917-D9B2-E789-1D9F9C9AAFF2}"/>
                  </a:ext>
                </a:extLst>
              </p:cNvPr>
              <p:cNvSpPr>
                <a:spLocks noGrp="1"/>
              </p:cNvSpPr>
              <p:nvPr>
                <p:ph idx="1"/>
              </p:nvPr>
            </p:nvSpPr>
            <p:spPr>
              <a:xfrm>
                <a:off x="771525" y="1385491"/>
                <a:ext cx="7096125" cy="1541319"/>
              </a:xfrm>
              <a:noFill/>
            </p:spPr>
            <p:txBody>
              <a:bodyPr>
                <a:normAutofit lnSpcReduction="10000"/>
              </a:bodyPr>
              <a:lstStyle/>
              <a:p>
                <a:r>
                  <a:rPr lang="en-AU" sz="2200" dirty="0"/>
                  <a:t>To simulate a sighting record, we sample </a:t>
                </a:r>
                <a14:m>
                  <m:oMath xmlns:m="http://schemas.openxmlformats.org/officeDocument/2006/math">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𝑛</m:t>
                        </m:r>
                      </m:e>
                      <m:sub>
                        <m:r>
                          <a:rPr lang="en-AU" sz="2200" b="0" i="1" smtClean="0">
                            <a:latin typeface="Cambria Math" panose="02040503050406030204" pitchFamily="18" charset="0"/>
                          </a:rPr>
                          <m:t>0</m:t>
                        </m:r>
                      </m:sub>
                    </m:sSub>
                  </m:oMath>
                </a14:m>
                <a:r>
                  <a:rPr lang="en-AU" sz="2200" dirty="0"/>
                  <a:t> detection probabilities, </a:t>
                </a:r>
                <a14:m>
                  <m:oMath xmlns:m="http://schemas.openxmlformats.org/officeDocument/2006/math">
                    <m:r>
                      <a:rPr lang="en-AU" sz="2200" b="0" i="1" smtClean="0">
                        <a:latin typeface="Cambria Math" panose="02040503050406030204" pitchFamily="18" charset="0"/>
                      </a:rPr>
                      <m:t>𝑟</m:t>
                    </m:r>
                    <m:r>
                      <a:rPr lang="en-AU" sz="2200" b="0" i="1" smtClean="0">
                        <a:latin typeface="Cambria Math" panose="02040503050406030204" pitchFamily="18" charset="0"/>
                      </a:rPr>
                      <m:t>={</m:t>
                    </m:r>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𝑟</m:t>
                        </m:r>
                      </m:e>
                      <m:sub>
                        <m:r>
                          <a:rPr lang="en-AU" sz="2200" b="0" i="1" smtClean="0">
                            <a:latin typeface="Cambria Math" panose="02040503050406030204" pitchFamily="18" charset="0"/>
                          </a:rPr>
                          <m:t>1</m:t>
                        </m:r>
                      </m:sub>
                    </m:sSub>
                    <m:r>
                      <a:rPr lang="en-AU" sz="2200" b="0" i="1" smtClean="0">
                        <a:latin typeface="Cambria Math" panose="02040503050406030204" pitchFamily="18" charset="0"/>
                      </a:rPr>
                      <m:t>,…,</m:t>
                    </m:r>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𝑟</m:t>
                        </m:r>
                      </m:e>
                      <m:sub>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𝑛</m:t>
                            </m:r>
                          </m:e>
                          <m:sub>
                            <m:r>
                              <a:rPr lang="en-AU" sz="2200" b="0" i="1" smtClean="0">
                                <a:latin typeface="Cambria Math" panose="02040503050406030204" pitchFamily="18" charset="0"/>
                              </a:rPr>
                              <m:t>0</m:t>
                            </m:r>
                          </m:sub>
                        </m:sSub>
                      </m:sub>
                    </m:sSub>
                    <m:r>
                      <a:rPr lang="en-AU" sz="2200" b="0" i="1" smtClean="0">
                        <a:latin typeface="Cambria Math" panose="02040503050406030204" pitchFamily="18" charset="0"/>
                      </a:rPr>
                      <m:t>}</m:t>
                    </m:r>
                  </m:oMath>
                </a14:m>
                <a:r>
                  <a:rPr lang="en-AU" sz="2200" dirty="0"/>
                  <a:t>, from a beta distribution, </a:t>
                </a:r>
                <a14:m>
                  <m:oMath xmlns:m="http://schemas.openxmlformats.org/officeDocument/2006/math">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𝑟</m:t>
                        </m:r>
                      </m:e>
                      <m:sub>
                        <m:r>
                          <a:rPr lang="en-AU" sz="2200" b="0" i="1" smtClean="0">
                            <a:latin typeface="Cambria Math" panose="02040503050406030204" pitchFamily="18" charset="0"/>
                          </a:rPr>
                          <m:t>𝑖</m:t>
                        </m:r>
                      </m:sub>
                    </m:sSub>
                    <m:r>
                      <a:rPr lang="en-AU" sz="2200" b="0" i="1" smtClean="0">
                        <a:latin typeface="Cambria Math" panose="02040503050406030204" pitchFamily="18" charset="0"/>
                      </a:rPr>
                      <m:t>~</m:t>
                    </m:r>
                    <m:r>
                      <m:rPr>
                        <m:sty m:val="p"/>
                      </m:rPr>
                      <a:rPr lang="en-AU" sz="2200" b="0" i="0" smtClean="0">
                        <a:latin typeface="Cambria Math" panose="02040503050406030204" pitchFamily="18" charset="0"/>
                      </a:rPr>
                      <m:t>Beta</m:t>
                    </m:r>
                    <m:d>
                      <m:dPr>
                        <m:ctrlPr>
                          <a:rPr lang="en-AU" sz="2200" b="0" i="1" smtClean="0">
                            <a:latin typeface="Cambria Math" panose="02040503050406030204" pitchFamily="18" charset="0"/>
                          </a:rPr>
                        </m:ctrlPr>
                      </m:dPr>
                      <m:e>
                        <m:r>
                          <a:rPr lang="en-AU" sz="2200" b="0" i="1" smtClean="0">
                            <a:latin typeface="Cambria Math" panose="02040503050406030204" pitchFamily="18" charset="0"/>
                          </a:rPr>
                          <m:t>𝜇</m:t>
                        </m:r>
                        <m:r>
                          <a:rPr lang="en-AU" sz="2200" b="0" i="1" smtClean="0">
                            <a:latin typeface="Cambria Math" panose="02040503050406030204" pitchFamily="18" charset="0"/>
                          </a:rPr>
                          <m:t>, </m:t>
                        </m:r>
                        <m:r>
                          <a:rPr lang="en-AU" sz="2200" b="0" i="1" smtClean="0">
                            <a:latin typeface="Cambria Math" panose="02040503050406030204" pitchFamily="18" charset="0"/>
                          </a:rPr>
                          <m:t>𝜎</m:t>
                        </m:r>
                      </m:e>
                    </m:d>
                    <m:r>
                      <a:rPr lang="en-AU" sz="2200" b="0" i="1" smtClean="0">
                        <a:latin typeface="Cambria Math" panose="02040503050406030204" pitchFamily="18" charset="0"/>
                      </a:rPr>
                      <m:t>.</m:t>
                    </m:r>
                  </m:oMath>
                </a14:m>
                <a:r>
                  <a:rPr lang="en-AU" sz="2200" dirty="0"/>
                  <a:t> </a:t>
                </a:r>
                <a:endParaRPr lang="en-AU" sz="2000" dirty="0"/>
              </a:p>
              <a:p>
                <a:pPr lvl="1"/>
                <a:r>
                  <a:rPr lang="en-AU" sz="1800" dirty="0"/>
                  <a:t>We record the mean and std. dev. of detection probabilities, </a:t>
                </a:r>
                <a14:m>
                  <m:oMath xmlns:m="http://schemas.openxmlformats.org/officeDocument/2006/math">
                    <m:sSub>
                      <m:sSubPr>
                        <m:ctrlPr>
                          <a:rPr lang="en-AU" sz="1800" b="0" i="1" smtClean="0">
                            <a:latin typeface="Cambria Math" panose="02040503050406030204" pitchFamily="18" charset="0"/>
                          </a:rPr>
                        </m:ctrlPr>
                      </m:sSubPr>
                      <m:e>
                        <m:r>
                          <a:rPr lang="en-AU" sz="1800" b="0" i="1" smtClean="0">
                            <a:latin typeface="Cambria Math" panose="02040503050406030204" pitchFamily="18" charset="0"/>
                          </a:rPr>
                          <m:t>𝑟</m:t>
                        </m:r>
                      </m:e>
                      <m:sub>
                        <m:r>
                          <a:rPr lang="en-AU" sz="1800" b="0" i="1" smtClean="0">
                            <a:latin typeface="Cambria Math" panose="02040503050406030204" pitchFamily="18" charset="0"/>
                          </a:rPr>
                          <m:t>𝜇</m:t>
                        </m:r>
                      </m:sub>
                    </m:sSub>
                    <m:r>
                      <a:rPr lang="en-AU" sz="1800" b="0" i="0" smtClean="0">
                        <a:latin typeface="Cambria Math" panose="02040503050406030204" pitchFamily="18" charset="0"/>
                      </a:rPr>
                      <m:t> </m:t>
                    </m:r>
                  </m:oMath>
                </a14:m>
                <a:r>
                  <a:rPr lang="en-AU" sz="1800" dirty="0"/>
                  <a:t>and </a:t>
                </a:r>
                <a14:m>
                  <m:oMath xmlns:m="http://schemas.openxmlformats.org/officeDocument/2006/math">
                    <m:sSub>
                      <m:sSubPr>
                        <m:ctrlPr>
                          <a:rPr lang="en-AU" sz="1800" b="0" i="1" smtClean="0">
                            <a:latin typeface="Cambria Math" panose="02040503050406030204" pitchFamily="18" charset="0"/>
                          </a:rPr>
                        </m:ctrlPr>
                      </m:sSubPr>
                      <m:e>
                        <m:r>
                          <a:rPr lang="en-AU" sz="1800" b="0" i="1" smtClean="0">
                            <a:latin typeface="Cambria Math" panose="02040503050406030204" pitchFamily="18" charset="0"/>
                          </a:rPr>
                          <m:t>𝑟</m:t>
                        </m:r>
                      </m:e>
                      <m:sub>
                        <m:r>
                          <a:rPr lang="en-AU" sz="1800" b="0" i="1" smtClean="0">
                            <a:latin typeface="Cambria Math" panose="02040503050406030204" pitchFamily="18" charset="0"/>
                          </a:rPr>
                          <m:t>𝜎</m:t>
                        </m:r>
                      </m:sub>
                    </m:sSub>
                  </m:oMath>
                </a14:m>
                <a:r>
                  <a:rPr lang="en-AU" sz="1800" dirty="0"/>
                  <a:t> respectively.</a:t>
                </a:r>
                <a:endParaRPr lang="en-AU" sz="2200" dirty="0"/>
              </a:p>
            </p:txBody>
          </p:sp>
        </mc:Choice>
        <mc:Fallback xmlns="">
          <p:sp>
            <p:nvSpPr>
              <p:cNvPr id="3" name="Content Placeholder 2">
                <a:extLst>
                  <a:ext uri="{FF2B5EF4-FFF2-40B4-BE49-F238E27FC236}">
                    <a16:creationId xmlns:a16="http://schemas.microsoft.com/office/drawing/2014/main" id="{9C38C252-0917-D9B2-E789-1D9F9C9AAFF2}"/>
                  </a:ext>
                </a:extLst>
              </p:cNvPr>
              <p:cNvSpPr>
                <a:spLocks noGrp="1" noRot="1" noChangeAspect="1" noMove="1" noResize="1" noEditPoints="1" noAdjustHandles="1" noChangeArrowheads="1" noChangeShapeType="1" noTextEdit="1"/>
              </p:cNvSpPr>
              <p:nvPr>
                <p:ph idx="1"/>
              </p:nvPr>
            </p:nvSpPr>
            <p:spPr>
              <a:xfrm>
                <a:off x="771525" y="1385491"/>
                <a:ext cx="7096125" cy="1541319"/>
              </a:xfrm>
              <a:blipFill>
                <a:blip r:embed="rId3"/>
                <a:stretch>
                  <a:fillRect l="-1031" t="-5929"/>
                </a:stretch>
              </a:blipFill>
            </p:spPr>
            <p:txBody>
              <a:bodyPr/>
              <a:lstStyle/>
              <a:p>
                <a:r>
                  <a:rPr lang="en-AU">
                    <a:noFill/>
                  </a:rPr>
                  <a:t> </a:t>
                </a:r>
              </a:p>
            </p:txBody>
          </p:sp>
        </mc:Fallback>
      </mc:AlternateContent>
      <p:pic>
        <p:nvPicPr>
          <p:cNvPr id="5" name="Picture 4">
            <a:extLst>
              <a:ext uri="{FF2B5EF4-FFF2-40B4-BE49-F238E27FC236}">
                <a16:creationId xmlns:a16="http://schemas.microsoft.com/office/drawing/2014/main" id="{5DD39775-7227-6141-F647-5BBD551653CD}"/>
              </a:ext>
            </a:extLst>
          </p:cNvPr>
          <p:cNvPicPr>
            <a:picLocks/>
          </p:cNvPicPr>
          <p:nvPr/>
        </p:nvPicPr>
        <p:blipFill>
          <a:blip r:embed="rId4">
            <a:extLst>
              <a:ext uri="{28A0092B-C50C-407E-A947-70E740481C1C}">
                <a14:useLocalDpi xmlns:a14="http://schemas.microsoft.com/office/drawing/2010/main" val="0"/>
              </a:ext>
            </a:extLst>
          </a:blip>
          <a:srcRect t="422" b="5607"/>
          <a:stretch>
            <a:fillRect/>
          </a:stretch>
        </p:blipFill>
        <p:spPr>
          <a:xfrm>
            <a:off x="561975" y="2749154"/>
            <a:ext cx="4330800" cy="3362400"/>
          </a:xfrm>
          <a:prstGeom prst="rect">
            <a:avLst/>
          </a:prstGeom>
          <a:noFill/>
        </p:spPr>
      </p:pic>
      <p:sp>
        <p:nvSpPr>
          <p:cNvPr id="8" name="TextBox 7">
            <a:extLst>
              <a:ext uri="{FF2B5EF4-FFF2-40B4-BE49-F238E27FC236}">
                <a16:creationId xmlns:a16="http://schemas.microsoft.com/office/drawing/2014/main" id="{18B16EF1-705C-462F-6E77-A14C1E82E902}"/>
              </a:ext>
            </a:extLst>
          </p:cNvPr>
          <p:cNvSpPr txBox="1"/>
          <p:nvPr/>
        </p:nvSpPr>
        <p:spPr>
          <a:xfrm rot="16200000">
            <a:off x="-448746" y="4100410"/>
            <a:ext cx="2390775" cy="369332"/>
          </a:xfrm>
          <a:prstGeom prst="rect">
            <a:avLst/>
          </a:prstGeom>
          <a:noFill/>
        </p:spPr>
        <p:txBody>
          <a:bodyPr wrap="square" rtlCol="0">
            <a:spAutoFit/>
          </a:bodyPr>
          <a:lstStyle/>
          <a:p>
            <a:pPr algn="ctr"/>
            <a:r>
              <a:rPr lang="en-AU" dirty="0"/>
              <a:t>Density</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1025A2C-E3A1-C99C-F9E1-E33B36488A51}"/>
                  </a:ext>
                </a:extLst>
              </p:cNvPr>
              <p:cNvSpPr txBox="1"/>
              <p:nvPr/>
            </p:nvSpPr>
            <p:spPr>
              <a:xfrm>
                <a:off x="1497340" y="5970768"/>
                <a:ext cx="259080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𝑝</m:t>
                      </m:r>
                      <m:r>
                        <a:rPr lang="en-AU" b="0" i="1" smtClean="0">
                          <a:latin typeface="Cambria Math" panose="02040503050406030204" pitchFamily="18" charset="0"/>
                        </a:rPr>
                        <m:t>(</m:t>
                      </m:r>
                      <m:r>
                        <a:rPr lang="en-AU" b="0" i="1" smtClean="0">
                          <a:latin typeface="Cambria Math" panose="02040503050406030204" pitchFamily="18" charset="0"/>
                        </a:rPr>
                        <m:t>𝑟</m:t>
                      </m:r>
                      <m:r>
                        <a:rPr lang="en-AU" b="0" i="1" smtClean="0">
                          <a:latin typeface="Cambria Math" panose="02040503050406030204" pitchFamily="18" charset="0"/>
                        </a:rPr>
                        <m:t>)</m:t>
                      </m:r>
                    </m:oMath>
                  </m:oMathPara>
                </a14:m>
                <a:endParaRPr lang="en-AU" dirty="0"/>
              </a:p>
            </p:txBody>
          </p:sp>
        </mc:Choice>
        <mc:Fallback xmlns="">
          <p:sp>
            <p:nvSpPr>
              <p:cNvPr id="9" name="TextBox 8">
                <a:extLst>
                  <a:ext uri="{FF2B5EF4-FFF2-40B4-BE49-F238E27FC236}">
                    <a16:creationId xmlns:a16="http://schemas.microsoft.com/office/drawing/2014/main" id="{11025A2C-E3A1-C99C-F9E1-E33B36488A51}"/>
                  </a:ext>
                </a:extLst>
              </p:cNvPr>
              <p:cNvSpPr txBox="1">
                <a:spLocks noRot="1" noChangeAspect="1" noMove="1" noResize="1" noEditPoints="1" noAdjustHandles="1" noChangeArrowheads="1" noChangeShapeType="1" noTextEdit="1"/>
              </p:cNvSpPr>
              <p:nvPr/>
            </p:nvSpPr>
            <p:spPr>
              <a:xfrm>
                <a:off x="1497340" y="5970768"/>
                <a:ext cx="2590800" cy="369332"/>
              </a:xfrm>
              <a:prstGeom prst="rect">
                <a:avLst/>
              </a:prstGeom>
              <a:blipFill>
                <a:blip r:embed="rId5"/>
                <a:stretch>
                  <a:fillRect b="-13115"/>
                </a:stretch>
              </a:blipFill>
            </p:spPr>
            <p:txBody>
              <a:bodyPr/>
              <a:lstStyle/>
              <a:p>
                <a:r>
                  <a:rPr lang="en-AU">
                    <a:noFill/>
                  </a:rPr>
                  <a:t> </a:t>
                </a:r>
              </a:p>
            </p:txBody>
          </p:sp>
        </mc:Fallback>
      </mc:AlternateContent>
      <p:sp>
        <p:nvSpPr>
          <p:cNvPr id="35" name="Rectangle 34">
            <a:extLst>
              <a:ext uri="{FF2B5EF4-FFF2-40B4-BE49-F238E27FC236}">
                <a16:creationId xmlns:a16="http://schemas.microsoft.com/office/drawing/2014/main" id="{7DD81008-411C-CAF2-C546-64923C5058B6}"/>
              </a:ext>
            </a:extLst>
          </p:cNvPr>
          <p:cNvSpPr/>
          <p:nvPr/>
        </p:nvSpPr>
        <p:spPr>
          <a:xfrm flipH="1">
            <a:off x="3562471" y="5341262"/>
            <a:ext cx="18000" cy="38847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a:extLst>
              <a:ext uri="{FF2B5EF4-FFF2-40B4-BE49-F238E27FC236}">
                <a16:creationId xmlns:a16="http://schemas.microsoft.com/office/drawing/2014/main" id="{AAF981D8-8798-4294-7610-19D66D49392B}"/>
              </a:ext>
            </a:extLst>
          </p:cNvPr>
          <p:cNvSpPr/>
          <p:nvPr/>
        </p:nvSpPr>
        <p:spPr>
          <a:xfrm>
            <a:off x="3412928" y="4934068"/>
            <a:ext cx="18000" cy="793092"/>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9AB2509A-BFC6-F363-F8E9-9DA43F7C9321}"/>
              </a:ext>
            </a:extLst>
          </p:cNvPr>
          <p:cNvSpPr/>
          <p:nvPr/>
        </p:nvSpPr>
        <p:spPr>
          <a:xfrm>
            <a:off x="3255765" y="4369712"/>
            <a:ext cx="18000" cy="1355781"/>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8828E6F9-3BEA-6250-B72E-BA8ED164EB9C}"/>
              </a:ext>
            </a:extLst>
          </p:cNvPr>
          <p:cNvSpPr/>
          <p:nvPr/>
        </p:nvSpPr>
        <p:spPr>
          <a:xfrm>
            <a:off x="3227186" y="4260174"/>
            <a:ext cx="18000" cy="1465319"/>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Rectangle 44">
            <a:extLst>
              <a:ext uri="{FF2B5EF4-FFF2-40B4-BE49-F238E27FC236}">
                <a16:creationId xmlns:a16="http://schemas.microsoft.com/office/drawing/2014/main" id="{7EE301D5-12FA-BF68-7562-94588B86ED38}"/>
              </a:ext>
            </a:extLst>
          </p:cNvPr>
          <p:cNvSpPr/>
          <p:nvPr/>
        </p:nvSpPr>
        <p:spPr>
          <a:xfrm flipH="1">
            <a:off x="3157082" y="3912512"/>
            <a:ext cx="18000" cy="1812981"/>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75ADCA9B-0B8E-DA57-ECD8-34CFB018B3A0}"/>
              </a:ext>
            </a:extLst>
          </p:cNvPr>
          <p:cNvSpPr/>
          <p:nvPr/>
        </p:nvSpPr>
        <p:spPr>
          <a:xfrm>
            <a:off x="3246242" y="4321852"/>
            <a:ext cx="18000" cy="1403641"/>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Rectangle 46">
            <a:extLst>
              <a:ext uri="{FF2B5EF4-FFF2-40B4-BE49-F238E27FC236}">
                <a16:creationId xmlns:a16="http://schemas.microsoft.com/office/drawing/2014/main" id="{59E85AED-14C7-FFB6-0702-6DEF581C8030}"/>
              </a:ext>
            </a:extLst>
          </p:cNvPr>
          <p:cNvSpPr/>
          <p:nvPr/>
        </p:nvSpPr>
        <p:spPr>
          <a:xfrm>
            <a:off x="3089075" y="3698200"/>
            <a:ext cx="18000" cy="2027294"/>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B984237E-78CF-4F2D-F8D7-1827505C6574}"/>
              </a:ext>
            </a:extLst>
          </p:cNvPr>
          <p:cNvSpPr/>
          <p:nvPr/>
        </p:nvSpPr>
        <p:spPr>
          <a:xfrm>
            <a:off x="3046205" y="3476744"/>
            <a:ext cx="18000" cy="224875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EA11B0EE-7920-D9A8-D623-3D58864EB1DE}"/>
              </a:ext>
            </a:extLst>
          </p:cNvPr>
          <p:cNvSpPr/>
          <p:nvPr/>
        </p:nvSpPr>
        <p:spPr>
          <a:xfrm>
            <a:off x="2112753" y="5260299"/>
            <a:ext cx="18000" cy="465194"/>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F147F6F1-02D7-DC23-2CAA-A9F9996A5462}"/>
              </a:ext>
            </a:extLst>
          </p:cNvPr>
          <p:cNvSpPr/>
          <p:nvPr/>
        </p:nvSpPr>
        <p:spPr>
          <a:xfrm>
            <a:off x="2172270" y="5136474"/>
            <a:ext cx="18000" cy="589019"/>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6663E7AD-EE29-C716-580D-B3371DC973D9}"/>
              </a:ext>
            </a:extLst>
          </p:cNvPr>
          <p:cNvSpPr/>
          <p:nvPr/>
        </p:nvSpPr>
        <p:spPr>
          <a:xfrm>
            <a:off x="2219896" y="4960262"/>
            <a:ext cx="18000" cy="765231"/>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a:extLst>
              <a:ext uri="{FF2B5EF4-FFF2-40B4-BE49-F238E27FC236}">
                <a16:creationId xmlns:a16="http://schemas.microsoft.com/office/drawing/2014/main" id="{DECE727F-6954-7DB6-3200-73F5FD78E931}"/>
              </a:ext>
            </a:extLst>
          </p:cNvPr>
          <p:cNvSpPr/>
          <p:nvPr/>
        </p:nvSpPr>
        <p:spPr>
          <a:xfrm>
            <a:off x="2329435" y="4522112"/>
            <a:ext cx="18000" cy="1203381"/>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EC082ED2-7240-864F-2999-0361EF404EA9}"/>
              </a:ext>
            </a:extLst>
          </p:cNvPr>
          <p:cNvSpPr/>
          <p:nvPr/>
        </p:nvSpPr>
        <p:spPr>
          <a:xfrm>
            <a:off x="2362780" y="4369712"/>
            <a:ext cx="18000" cy="1355782"/>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id="{1905F062-DA58-82F5-E639-FFF53F43FC92}"/>
              </a:ext>
            </a:extLst>
          </p:cNvPr>
          <p:cNvSpPr/>
          <p:nvPr/>
        </p:nvSpPr>
        <p:spPr>
          <a:xfrm>
            <a:off x="2381825" y="4287732"/>
            <a:ext cx="18000" cy="1437761"/>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54">
            <a:extLst>
              <a:ext uri="{FF2B5EF4-FFF2-40B4-BE49-F238E27FC236}">
                <a16:creationId xmlns:a16="http://schemas.microsoft.com/office/drawing/2014/main" id="{5459EDCF-6BCF-5455-7E2F-F86319460E84}"/>
              </a:ext>
            </a:extLst>
          </p:cNvPr>
          <p:cNvSpPr/>
          <p:nvPr/>
        </p:nvSpPr>
        <p:spPr>
          <a:xfrm>
            <a:off x="2529468" y="3629144"/>
            <a:ext cx="18000" cy="209635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55">
            <a:extLst>
              <a:ext uri="{FF2B5EF4-FFF2-40B4-BE49-F238E27FC236}">
                <a16:creationId xmlns:a16="http://schemas.microsoft.com/office/drawing/2014/main" id="{6303D6E0-CD56-4BBE-ADFD-8A8E67B33838}"/>
              </a:ext>
            </a:extLst>
          </p:cNvPr>
          <p:cNvSpPr/>
          <p:nvPr/>
        </p:nvSpPr>
        <p:spPr>
          <a:xfrm>
            <a:off x="2560425" y="3476744"/>
            <a:ext cx="18000" cy="2248749"/>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a:extLst>
              <a:ext uri="{FF2B5EF4-FFF2-40B4-BE49-F238E27FC236}">
                <a16:creationId xmlns:a16="http://schemas.microsoft.com/office/drawing/2014/main" id="{DA1D5A2E-8A38-0B03-F85D-57FA028B27A1}"/>
              </a:ext>
            </a:extLst>
          </p:cNvPr>
          <p:cNvSpPr/>
          <p:nvPr/>
        </p:nvSpPr>
        <p:spPr>
          <a:xfrm>
            <a:off x="2579475" y="3417212"/>
            <a:ext cx="18000" cy="2308281"/>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a:extLst>
              <a:ext uri="{FF2B5EF4-FFF2-40B4-BE49-F238E27FC236}">
                <a16:creationId xmlns:a16="http://schemas.microsoft.com/office/drawing/2014/main" id="{6E3A98E9-75A4-2201-FC54-5E56B528F62C}"/>
              </a:ext>
            </a:extLst>
          </p:cNvPr>
          <p:cNvSpPr/>
          <p:nvPr/>
        </p:nvSpPr>
        <p:spPr>
          <a:xfrm>
            <a:off x="2593761" y="3333868"/>
            <a:ext cx="18000" cy="2391625"/>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a:extLst>
              <a:ext uri="{FF2B5EF4-FFF2-40B4-BE49-F238E27FC236}">
                <a16:creationId xmlns:a16="http://schemas.microsoft.com/office/drawing/2014/main" id="{3021AF1D-DC6B-9459-495B-0BC05A020D91}"/>
              </a:ext>
            </a:extLst>
          </p:cNvPr>
          <p:cNvSpPr/>
          <p:nvPr/>
        </p:nvSpPr>
        <p:spPr>
          <a:xfrm>
            <a:off x="2643772" y="3181468"/>
            <a:ext cx="18000" cy="2544025"/>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ectangle 59">
            <a:extLst>
              <a:ext uri="{FF2B5EF4-FFF2-40B4-BE49-F238E27FC236}">
                <a16:creationId xmlns:a16="http://schemas.microsoft.com/office/drawing/2014/main" id="{FC48E663-C8A6-702C-27CE-37B255E28C35}"/>
              </a:ext>
            </a:extLst>
          </p:cNvPr>
          <p:cNvSpPr/>
          <p:nvPr/>
        </p:nvSpPr>
        <p:spPr>
          <a:xfrm>
            <a:off x="2774740" y="2979002"/>
            <a:ext cx="18000" cy="2746492"/>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Rectangle 60">
            <a:extLst>
              <a:ext uri="{FF2B5EF4-FFF2-40B4-BE49-F238E27FC236}">
                <a16:creationId xmlns:a16="http://schemas.microsoft.com/office/drawing/2014/main" id="{6CFC5542-D08E-D1CC-41E0-9621033C0CA9}"/>
              </a:ext>
            </a:extLst>
          </p:cNvPr>
          <p:cNvSpPr/>
          <p:nvPr/>
        </p:nvSpPr>
        <p:spPr>
          <a:xfrm>
            <a:off x="2858088" y="2979002"/>
            <a:ext cx="18000" cy="2746491"/>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Rectangle 61">
            <a:extLst>
              <a:ext uri="{FF2B5EF4-FFF2-40B4-BE49-F238E27FC236}">
                <a16:creationId xmlns:a16="http://schemas.microsoft.com/office/drawing/2014/main" id="{C81CEF58-DE81-CB18-AE63-E8F4E346E741}"/>
              </a:ext>
            </a:extLst>
          </p:cNvPr>
          <p:cNvSpPr/>
          <p:nvPr/>
        </p:nvSpPr>
        <p:spPr>
          <a:xfrm>
            <a:off x="2891427" y="3029068"/>
            <a:ext cx="18000" cy="2696425"/>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Rectangle 62">
            <a:extLst>
              <a:ext uri="{FF2B5EF4-FFF2-40B4-BE49-F238E27FC236}">
                <a16:creationId xmlns:a16="http://schemas.microsoft.com/office/drawing/2014/main" id="{522C78CF-5F24-BD3E-FF05-4DA6D04A5334}"/>
              </a:ext>
            </a:extLst>
          </p:cNvPr>
          <p:cNvSpPr/>
          <p:nvPr/>
        </p:nvSpPr>
        <p:spPr>
          <a:xfrm>
            <a:off x="2920003" y="3089688"/>
            <a:ext cx="18000" cy="2635805"/>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Rectangle 63">
            <a:extLst>
              <a:ext uri="{FF2B5EF4-FFF2-40B4-BE49-F238E27FC236}">
                <a16:creationId xmlns:a16="http://schemas.microsoft.com/office/drawing/2014/main" id="{EE65C64D-5826-8B13-BC32-154641E2C085}"/>
              </a:ext>
            </a:extLst>
          </p:cNvPr>
          <p:cNvSpPr/>
          <p:nvPr/>
        </p:nvSpPr>
        <p:spPr>
          <a:xfrm>
            <a:off x="2939051" y="3160038"/>
            <a:ext cx="18000" cy="2565455"/>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Rectangle 64">
            <a:extLst>
              <a:ext uri="{FF2B5EF4-FFF2-40B4-BE49-F238E27FC236}">
                <a16:creationId xmlns:a16="http://schemas.microsoft.com/office/drawing/2014/main" id="{8AF335F3-BB04-C295-FC20-B2FE9C98A729}"/>
              </a:ext>
            </a:extLst>
          </p:cNvPr>
          <p:cNvSpPr/>
          <p:nvPr/>
        </p:nvSpPr>
        <p:spPr>
          <a:xfrm>
            <a:off x="2948569" y="3160038"/>
            <a:ext cx="18000" cy="2565456"/>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Rectangle 69">
            <a:extLst>
              <a:ext uri="{FF2B5EF4-FFF2-40B4-BE49-F238E27FC236}">
                <a16:creationId xmlns:a16="http://schemas.microsoft.com/office/drawing/2014/main" id="{5575DD79-81B3-33AD-C426-70945194F234}"/>
              </a:ext>
            </a:extLst>
          </p:cNvPr>
          <p:cNvSpPr/>
          <p:nvPr/>
        </p:nvSpPr>
        <p:spPr>
          <a:xfrm>
            <a:off x="2588989" y="3333868"/>
            <a:ext cx="18000" cy="2391625"/>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Rectangle 70">
            <a:extLst>
              <a:ext uri="{FF2B5EF4-FFF2-40B4-BE49-F238E27FC236}">
                <a16:creationId xmlns:a16="http://schemas.microsoft.com/office/drawing/2014/main" id="{516F9A7E-9E6B-6646-1A31-EB3315B03277}"/>
              </a:ext>
            </a:extLst>
          </p:cNvPr>
          <p:cNvSpPr/>
          <p:nvPr/>
        </p:nvSpPr>
        <p:spPr>
          <a:xfrm>
            <a:off x="2910467" y="3082764"/>
            <a:ext cx="18000" cy="2642729"/>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Rectangle 71">
            <a:extLst>
              <a:ext uri="{FF2B5EF4-FFF2-40B4-BE49-F238E27FC236}">
                <a16:creationId xmlns:a16="http://schemas.microsoft.com/office/drawing/2014/main" id="{56F8E7CA-78E3-4F56-F526-F908F7A1B2D2}"/>
              </a:ext>
            </a:extLst>
          </p:cNvPr>
          <p:cNvSpPr/>
          <p:nvPr/>
        </p:nvSpPr>
        <p:spPr>
          <a:xfrm>
            <a:off x="3142366" y="3912512"/>
            <a:ext cx="18000" cy="1812981"/>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Rectangle 72">
            <a:extLst>
              <a:ext uri="{FF2B5EF4-FFF2-40B4-BE49-F238E27FC236}">
                <a16:creationId xmlns:a16="http://schemas.microsoft.com/office/drawing/2014/main" id="{9174E982-897E-C4ED-DB5A-67C6D55C07DA}"/>
              </a:ext>
            </a:extLst>
          </p:cNvPr>
          <p:cNvSpPr/>
          <p:nvPr/>
        </p:nvSpPr>
        <p:spPr>
          <a:xfrm>
            <a:off x="2661619" y="3160039"/>
            <a:ext cx="18000" cy="2565454"/>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Rectangle 73">
            <a:extLst>
              <a:ext uri="{FF2B5EF4-FFF2-40B4-BE49-F238E27FC236}">
                <a16:creationId xmlns:a16="http://schemas.microsoft.com/office/drawing/2014/main" id="{F83759AF-ACC0-C819-739A-DAC6F0650130}"/>
              </a:ext>
            </a:extLst>
          </p:cNvPr>
          <p:cNvSpPr/>
          <p:nvPr/>
        </p:nvSpPr>
        <p:spPr>
          <a:xfrm>
            <a:off x="2767760" y="2979000"/>
            <a:ext cx="18000" cy="2746492"/>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7DC9D204-FF34-74A4-AD45-7D095D9AC670}"/>
                  </a:ext>
                </a:extLst>
              </p:cNvPr>
              <p:cNvSpPr txBox="1"/>
              <p:nvPr/>
            </p:nvSpPr>
            <p:spPr>
              <a:xfrm>
                <a:off x="7867650" y="1080789"/>
                <a:ext cx="3762375" cy="2574359"/>
              </a:xfrm>
              <a:prstGeom prst="rect">
                <a:avLst/>
              </a:prstGeom>
              <a:noFill/>
            </p:spPr>
            <p:txBody>
              <a:bodyPr wrap="square" rtlCol="0">
                <a:spAutoFit/>
              </a:bodyPr>
              <a:lstStyle/>
              <a:p>
                <a:pPr marL="216000" indent="-324000"/>
                <a:endParaRPr lang="en-AU" sz="1600" i="1" dirty="0">
                  <a:latin typeface="Cambria Math" panose="02040503050406030204" pitchFamily="18" charset="0"/>
                </a:endParaRP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𝑛</m:t>
                        </m:r>
                      </m:e>
                      <m:sub>
                        <m:r>
                          <a:rPr lang="en-AU" sz="1600" b="0" i="1" smtClean="0">
                            <a:latin typeface="Cambria Math" panose="02040503050406030204" pitchFamily="18" charset="0"/>
                          </a:rPr>
                          <m:t>0</m:t>
                        </m:r>
                      </m:sub>
                    </m:sSub>
                    <m:r>
                      <a:rPr lang="en-AU" sz="1600" b="0" i="1" smtClean="0">
                        <a:latin typeface="Cambria Math" panose="02040503050406030204" pitchFamily="18" charset="0"/>
                      </a:rPr>
                      <m:t>:</m:t>
                    </m:r>
                  </m:oMath>
                </a14:m>
                <a:r>
                  <a:rPr lang="en-AU" sz="1600" dirty="0"/>
                  <a:t> Initial population size</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𝑟</m:t>
                        </m:r>
                      </m:e>
                      <m:sub>
                        <m:r>
                          <a:rPr lang="en-AU" sz="1600" b="0" i="1" smtClean="0">
                            <a:latin typeface="Cambria Math" panose="02040503050406030204" pitchFamily="18" charset="0"/>
                          </a:rPr>
                          <m:t>𝑖</m:t>
                        </m:r>
                      </m:sub>
                    </m:sSub>
                    <m:r>
                      <a:rPr lang="en-AU" sz="1600" b="0" i="1" smtClean="0">
                        <a:latin typeface="Cambria Math" panose="02040503050406030204" pitchFamily="18" charset="0"/>
                      </a:rPr>
                      <m:t>:</m:t>
                    </m:r>
                  </m:oMath>
                </a14:m>
                <a:r>
                  <a:rPr lang="en-AU" sz="1600" dirty="0"/>
                  <a:t> Individual probability of detection</a:t>
                </a:r>
              </a:p>
              <a:p>
                <a:pPr marL="216000" indent="-324000"/>
                <a14:m>
                  <m:oMath xmlns:m="http://schemas.openxmlformats.org/officeDocument/2006/math">
                    <m:r>
                      <a:rPr lang="en-AU" sz="1600" b="0" i="1" smtClean="0">
                        <a:latin typeface="Cambria Math" panose="02040503050406030204" pitchFamily="18" charset="0"/>
                      </a:rPr>
                      <m:t>𝜇</m:t>
                    </m:r>
                    <m:r>
                      <a:rPr lang="en-AU" sz="1600" b="0" i="1" smtClean="0">
                        <a:latin typeface="Cambria Math" panose="02040503050406030204" pitchFamily="18" charset="0"/>
                      </a:rPr>
                      <m:t>:</m:t>
                    </m:r>
                  </m:oMath>
                </a14:m>
                <a:r>
                  <a:rPr lang="en-AU" sz="1600" dirty="0"/>
                  <a:t> Mean of detection probability sampling distribution </a:t>
                </a:r>
              </a:p>
              <a:p>
                <a:pPr marL="216000" indent="-324000"/>
                <a14:m>
                  <m:oMath xmlns:m="http://schemas.openxmlformats.org/officeDocument/2006/math">
                    <m:r>
                      <a:rPr lang="en-AU" sz="1600" b="0" i="1" smtClean="0">
                        <a:latin typeface="Cambria Math" panose="02040503050406030204" pitchFamily="18" charset="0"/>
                      </a:rPr>
                      <m:t>𝜎</m:t>
                    </m:r>
                    <m:r>
                      <a:rPr lang="en-AU" sz="1600" b="0" i="1" smtClean="0">
                        <a:latin typeface="Cambria Math" panose="02040503050406030204" pitchFamily="18" charset="0"/>
                      </a:rPr>
                      <m:t>:</m:t>
                    </m:r>
                  </m:oMath>
                </a14:m>
                <a:r>
                  <a:rPr lang="en-AU" sz="1600" dirty="0"/>
                  <a:t> Std. dev. of detection probability sampling distribution </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𝑟</m:t>
                        </m:r>
                      </m:e>
                      <m:sub>
                        <m:r>
                          <a:rPr lang="en-AU" sz="1600" b="0" i="1" smtClean="0">
                            <a:latin typeface="Cambria Math" panose="02040503050406030204" pitchFamily="18" charset="0"/>
                          </a:rPr>
                          <m:t>𝜇</m:t>
                        </m:r>
                      </m:sub>
                    </m:sSub>
                    <m:r>
                      <a:rPr lang="en-AU" sz="1600" b="0" i="1" smtClean="0">
                        <a:latin typeface="Cambria Math" panose="02040503050406030204" pitchFamily="18" charset="0"/>
                      </a:rPr>
                      <m:t>:</m:t>
                    </m:r>
                  </m:oMath>
                </a14:m>
                <a:r>
                  <a:rPr lang="en-AU" sz="1600" dirty="0"/>
                  <a:t> Mean of detection probabilities</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𝑟</m:t>
                        </m:r>
                      </m:e>
                      <m:sub>
                        <m:r>
                          <a:rPr lang="en-AU" sz="1600" b="0" i="1" smtClean="0">
                            <a:latin typeface="Cambria Math" panose="02040503050406030204" pitchFamily="18" charset="0"/>
                          </a:rPr>
                          <m:t>𝜎</m:t>
                        </m:r>
                      </m:sub>
                    </m:sSub>
                    <m:r>
                      <a:rPr lang="en-AU" sz="1600" b="0" i="1" smtClean="0">
                        <a:latin typeface="Cambria Math" panose="02040503050406030204" pitchFamily="18" charset="0"/>
                      </a:rPr>
                      <m:t>:</m:t>
                    </m:r>
                  </m:oMath>
                </a14:m>
                <a:r>
                  <a:rPr lang="en-AU" sz="1600" dirty="0"/>
                  <a:t> Std. dev. of detection probabilities</a:t>
                </a:r>
              </a:p>
              <a:p>
                <a:pPr marL="216000" indent="-324000"/>
                <a:endParaRPr lang="en-AU" sz="1600" dirty="0"/>
              </a:p>
            </p:txBody>
          </p:sp>
        </mc:Choice>
        <mc:Fallback xmlns="">
          <p:sp>
            <p:nvSpPr>
              <p:cNvPr id="81" name="TextBox 80">
                <a:extLst>
                  <a:ext uri="{FF2B5EF4-FFF2-40B4-BE49-F238E27FC236}">
                    <a16:creationId xmlns:a16="http://schemas.microsoft.com/office/drawing/2014/main" id="{7DC9D204-FF34-74A4-AD45-7D095D9AC670}"/>
                  </a:ext>
                </a:extLst>
              </p:cNvPr>
              <p:cNvSpPr txBox="1">
                <a:spLocks noRot="1" noChangeAspect="1" noMove="1" noResize="1" noEditPoints="1" noAdjustHandles="1" noChangeArrowheads="1" noChangeShapeType="1" noTextEdit="1"/>
              </p:cNvSpPr>
              <p:nvPr/>
            </p:nvSpPr>
            <p:spPr>
              <a:xfrm>
                <a:off x="7867650" y="1080789"/>
                <a:ext cx="3762375" cy="2574359"/>
              </a:xfrm>
              <a:prstGeom prst="rect">
                <a:avLst/>
              </a:prstGeom>
              <a:blipFill>
                <a:blip r:embed="rId6"/>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BCB6A2A5-5E99-098A-AD59-E62DB63B8FC6}"/>
              </a:ext>
            </a:extLst>
          </p:cNvPr>
          <p:cNvSpPr>
            <a:spLocks noGrp="1"/>
          </p:cNvSpPr>
          <p:nvPr>
            <p:ph type="sldNum" sz="quarter" idx="12"/>
          </p:nvPr>
        </p:nvSpPr>
        <p:spPr>
          <a:xfrm>
            <a:off x="9448800" y="6488668"/>
            <a:ext cx="2743200" cy="365125"/>
          </a:xfrm>
        </p:spPr>
        <p:txBody>
          <a:bodyPr/>
          <a:lstStyle/>
          <a:p>
            <a:r>
              <a:rPr lang="en-AU" sz="1600" dirty="0">
                <a:solidFill>
                  <a:schemeClr val="bg1"/>
                </a:solidFill>
              </a:rPr>
              <a:t>9</a:t>
            </a:r>
            <a:endParaRPr lang="en-AU" dirty="0">
              <a:solidFill>
                <a:schemeClr val="bg1"/>
              </a:solidFill>
            </a:endParaRPr>
          </a:p>
        </p:txBody>
      </p:sp>
      <p:sp>
        <p:nvSpPr>
          <p:cNvPr id="6" name="TextBox 5">
            <a:extLst>
              <a:ext uri="{FF2B5EF4-FFF2-40B4-BE49-F238E27FC236}">
                <a16:creationId xmlns:a16="http://schemas.microsoft.com/office/drawing/2014/main" id="{FAA6FB75-D91A-01AF-5B68-9A7AD4CA7EA8}"/>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
        <p:nvSpPr>
          <p:cNvPr id="7" name="TextBox 6">
            <a:extLst>
              <a:ext uri="{FF2B5EF4-FFF2-40B4-BE49-F238E27FC236}">
                <a16:creationId xmlns:a16="http://schemas.microsoft.com/office/drawing/2014/main" id="{1D12784D-F562-C307-ACB5-8B248FEF2E79}"/>
              </a:ext>
            </a:extLst>
          </p:cNvPr>
          <p:cNvSpPr txBox="1"/>
          <p:nvPr/>
        </p:nvSpPr>
        <p:spPr>
          <a:xfrm>
            <a:off x="7897903" y="1071824"/>
            <a:ext cx="2061883" cy="646331"/>
          </a:xfrm>
          <a:prstGeom prst="rect">
            <a:avLst/>
          </a:prstGeom>
          <a:noFill/>
        </p:spPr>
        <p:txBody>
          <a:bodyPr wrap="square" rtlCol="0">
            <a:spAutoFit/>
          </a:bodyPr>
          <a:lstStyle/>
          <a:p>
            <a:r>
              <a:rPr lang="en-AU" u="sng" dirty="0"/>
              <a:t>Slide variables:</a:t>
            </a:r>
          </a:p>
          <a:p>
            <a:endParaRPr lang="en-AU" dirty="0"/>
          </a:p>
        </p:txBody>
      </p:sp>
    </p:spTree>
    <p:extLst>
      <p:ext uri="{BB962C8B-B14F-4D97-AF65-F5344CB8AC3E}">
        <p14:creationId xmlns:p14="http://schemas.microsoft.com/office/powerpoint/2010/main" val="3003789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AB16F-044C-920B-323E-E2D94FD80F7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0CBC5CC-FC1E-AC77-B1BD-70043B7D384B}"/>
                  </a:ext>
                </a:extLst>
              </p:cNvPr>
              <p:cNvSpPr txBox="1"/>
              <p:nvPr/>
            </p:nvSpPr>
            <p:spPr>
              <a:xfrm>
                <a:off x="7867650" y="1080789"/>
                <a:ext cx="3762375" cy="3066802"/>
              </a:xfrm>
              <a:prstGeom prst="rect">
                <a:avLst/>
              </a:prstGeom>
              <a:noFill/>
            </p:spPr>
            <p:txBody>
              <a:bodyPr wrap="square" rtlCol="0">
                <a:spAutoFit/>
              </a:bodyPr>
              <a:lstStyle/>
              <a:p>
                <a:pPr marL="216000" indent="-324000"/>
                <a:endParaRPr lang="en-AU" sz="1600" b="0" i="1" dirty="0">
                  <a:latin typeface="Cambria Math" panose="02040503050406030204" pitchFamily="18" charset="0"/>
                </a:endParaRP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𝑠</m:t>
                        </m:r>
                      </m:e>
                      <m:sub>
                        <m:r>
                          <a:rPr lang="en-AU" sz="1600" b="0" i="1" smtClean="0">
                            <a:latin typeface="Cambria Math" panose="02040503050406030204" pitchFamily="18" charset="0"/>
                          </a:rPr>
                          <m:t>𝑡</m:t>
                        </m:r>
                      </m:sub>
                    </m:sSub>
                    <m:r>
                      <a:rPr lang="en-AU" sz="1600" b="0" i="1" smtClean="0">
                        <a:latin typeface="Cambria Math" panose="02040503050406030204" pitchFamily="18" charset="0"/>
                      </a:rPr>
                      <m:t>:</m:t>
                    </m:r>
                  </m:oMath>
                </a14:m>
                <a:r>
                  <a:rPr lang="en-AU" sz="1600" dirty="0"/>
                  <a:t> Number removed during sampling period </a:t>
                </a:r>
                <a14:m>
                  <m:oMath xmlns:m="http://schemas.openxmlformats.org/officeDocument/2006/math">
                    <m:r>
                      <a:rPr lang="en-AU" sz="1600" b="0" i="1" smtClean="0">
                        <a:latin typeface="Cambria Math" panose="02040503050406030204" pitchFamily="18" charset="0"/>
                      </a:rPr>
                      <m:t>𝑡</m:t>
                    </m:r>
                  </m:oMath>
                </a14:m>
                <a:endParaRPr lang="en-AU" sz="1600" b="0" dirty="0"/>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𝑛</m:t>
                        </m:r>
                      </m:e>
                      <m:sub>
                        <m:r>
                          <a:rPr lang="en-AU" sz="1600" b="0" i="1" smtClean="0">
                            <a:latin typeface="Cambria Math" panose="02040503050406030204" pitchFamily="18" charset="0"/>
                          </a:rPr>
                          <m:t>0</m:t>
                        </m:r>
                      </m:sub>
                    </m:sSub>
                    <m:r>
                      <a:rPr lang="en-AU" sz="1600" b="0" i="1" smtClean="0">
                        <a:latin typeface="Cambria Math" panose="02040503050406030204" pitchFamily="18" charset="0"/>
                      </a:rPr>
                      <m:t>:</m:t>
                    </m:r>
                  </m:oMath>
                </a14:m>
                <a:r>
                  <a:rPr lang="en-AU" sz="1600" dirty="0"/>
                  <a:t> Initial population size</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𝑟</m:t>
                        </m:r>
                      </m:e>
                      <m:sub>
                        <m:r>
                          <a:rPr lang="en-AU" sz="1600" b="0" i="1" smtClean="0">
                            <a:latin typeface="Cambria Math" panose="02040503050406030204" pitchFamily="18" charset="0"/>
                          </a:rPr>
                          <m:t>𝑖</m:t>
                        </m:r>
                      </m:sub>
                    </m:sSub>
                    <m:r>
                      <a:rPr lang="en-AU" sz="1600" b="0" i="1" smtClean="0">
                        <a:latin typeface="Cambria Math" panose="02040503050406030204" pitchFamily="18" charset="0"/>
                      </a:rPr>
                      <m:t>:</m:t>
                    </m:r>
                  </m:oMath>
                </a14:m>
                <a:r>
                  <a:rPr lang="en-AU" sz="1600" dirty="0"/>
                  <a:t> Individual probability of detection</a:t>
                </a:r>
              </a:p>
              <a:p>
                <a:pPr marL="216000" indent="-324000"/>
                <a14:m>
                  <m:oMath xmlns:m="http://schemas.openxmlformats.org/officeDocument/2006/math">
                    <m:r>
                      <a:rPr lang="en-AU" sz="1600" b="0" i="1" smtClean="0">
                        <a:latin typeface="Cambria Math" panose="02040503050406030204" pitchFamily="18" charset="0"/>
                      </a:rPr>
                      <m:t>𝜇</m:t>
                    </m:r>
                    <m:r>
                      <a:rPr lang="en-AU" sz="1600" b="0" i="1" smtClean="0">
                        <a:latin typeface="Cambria Math" panose="02040503050406030204" pitchFamily="18" charset="0"/>
                      </a:rPr>
                      <m:t>:</m:t>
                    </m:r>
                  </m:oMath>
                </a14:m>
                <a:r>
                  <a:rPr lang="en-AU" sz="1600" dirty="0"/>
                  <a:t> Mean of detection probability sampling distribution </a:t>
                </a:r>
              </a:p>
              <a:p>
                <a:pPr marL="216000" indent="-324000"/>
                <a14:m>
                  <m:oMath xmlns:m="http://schemas.openxmlformats.org/officeDocument/2006/math">
                    <m:r>
                      <a:rPr lang="en-AU" sz="1600" b="0" i="1" smtClean="0">
                        <a:latin typeface="Cambria Math" panose="02040503050406030204" pitchFamily="18" charset="0"/>
                      </a:rPr>
                      <m:t>𝜎</m:t>
                    </m:r>
                    <m:r>
                      <a:rPr lang="en-AU" sz="1600" b="0" i="1" smtClean="0">
                        <a:latin typeface="Cambria Math" panose="02040503050406030204" pitchFamily="18" charset="0"/>
                      </a:rPr>
                      <m:t>:</m:t>
                    </m:r>
                  </m:oMath>
                </a14:m>
                <a:r>
                  <a:rPr lang="en-AU" sz="1600" dirty="0"/>
                  <a:t> Std. dev. of detection probability sampling distribution </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𝑟</m:t>
                        </m:r>
                      </m:e>
                      <m:sub>
                        <m:r>
                          <a:rPr lang="en-AU" sz="1600" b="0" i="1" smtClean="0">
                            <a:latin typeface="Cambria Math" panose="02040503050406030204" pitchFamily="18" charset="0"/>
                          </a:rPr>
                          <m:t>𝜇</m:t>
                        </m:r>
                      </m:sub>
                    </m:sSub>
                    <m:r>
                      <a:rPr lang="en-AU" sz="1600" b="0" i="1" smtClean="0">
                        <a:latin typeface="Cambria Math" panose="02040503050406030204" pitchFamily="18" charset="0"/>
                      </a:rPr>
                      <m:t>:</m:t>
                    </m:r>
                  </m:oMath>
                </a14:m>
                <a:r>
                  <a:rPr lang="en-AU" sz="1600" dirty="0"/>
                  <a:t> Mean of detection probabilities</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𝑟</m:t>
                        </m:r>
                      </m:e>
                      <m:sub>
                        <m:r>
                          <a:rPr lang="en-AU" sz="1600" b="0" i="1" smtClean="0">
                            <a:latin typeface="Cambria Math" panose="02040503050406030204" pitchFamily="18" charset="0"/>
                          </a:rPr>
                          <m:t>𝜎</m:t>
                        </m:r>
                      </m:sub>
                    </m:sSub>
                    <m:r>
                      <a:rPr lang="en-AU" sz="1600" b="0" i="1" smtClean="0">
                        <a:latin typeface="Cambria Math" panose="02040503050406030204" pitchFamily="18" charset="0"/>
                      </a:rPr>
                      <m:t>:</m:t>
                    </m:r>
                  </m:oMath>
                </a14:m>
                <a:r>
                  <a:rPr lang="en-AU" sz="1600" dirty="0"/>
                  <a:t> Std. dev. of detection probabilities</a:t>
                </a:r>
              </a:p>
              <a:p>
                <a:pPr marL="216000" indent="-324000"/>
                <a14:m>
                  <m:oMath xmlns:m="http://schemas.openxmlformats.org/officeDocument/2006/math">
                    <m:sSub>
                      <m:sSubPr>
                        <m:ctrlPr>
                          <a:rPr lang="en-AU" sz="1600" b="0" i="1" smtClean="0">
                            <a:latin typeface="Cambria Math" panose="02040503050406030204" pitchFamily="18" charset="0"/>
                          </a:rPr>
                        </m:ctrlPr>
                      </m:sSubPr>
                      <m:e>
                        <m:r>
                          <a:rPr lang="en-AU" sz="1600" b="0" i="1" smtClean="0">
                            <a:latin typeface="Cambria Math" panose="02040503050406030204" pitchFamily="18" charset="0"/>
                          </a:rPr>
                          <m:t>𝑑</m:t>
                        </m:r>
                      </m:e>
                      <m:sub>
                        <m:r>
                          <a:rPr lang="en-AU" sz="1600" b="0" i="1" smtClean="0">
                            <a:latin typeface="Cambria Math" panose="02040503050406030204" pitchFamily="18" charset="0"/>
                          </a:rPr>
                          <m:t>𝑖</m:t>
                        </m:r>
                      </m:sub>
                    </m:sSub>
                    <m:r>
                      <a:rPr lang="en-AU" sz="1600" b="0" i="1" smtClean="0">
                        <a:latin typeface="Cambria Math" panose="02040503050406030204" pitchFamily="18" charset="0"/>
                      </a:rPr>
                      <m:t>:</m:t>
                    </m:r>
                  </m:oMath>
                </a14:m>
                <a:r>
                  <a:rPr lang="en-AU" sz="1600" dirty="0"/>
                  <a:t> Individual detection time </a:t>
                </a:r>
              </a:p>
            </p:txBody>
          </p:sp>
        </mc:Choice>
        <mc:Fallback xmlns="">
          <p:sp>
            <p:nvSpPr>
              <p:cNvPr id="21" name="TextBox 20">
                <a:extLst>
                  <a:ext uri="{FF2B5EF4-FFF2-40B4-BE49-F238E27FC236}">
                    <a16:creationId xmlns:a16="http://schemas.microsoft.com/office/drawing/2014/main" id="{30CBC5CC-FC1E-AC77-B1BD-70043B7D384B}"/>
                  </a:ext>
                </a:extLst>
              </p:cNvPr>
              <p:cNvSpPr txBox="1">
                <a:spLocks noRot="1" noChangeAspect="1" noMove="1" noResize="1" noEditPoints="1" noAdjustHandles="1" noChangeArrowheads="1" noChangeShapeType="1" noTextEdit="1"/>
              </p:cNvSpPr>
              <p:nvPr/>
            </p:nvSpPr>
            <p:spPr>
              <a:xfrm>
                <a:off x="7867650" y="1080789"/>
                <a:ext cx="3762375" cy="3066802"/>
              </a:xfrm>
              <a:prstGeom prst="rect">
                <a:avLst/>
              </a:prstGeom>
              <a:blipFill>
                <a:blip r:embed="rId3"/>
                <a:stretch>
                  <a:fillRect b="-1590"/>
                </a:stretch>
              </a:blipFill>
            </p:spPr>
            <p:txBody>
              <a:bodyPr/>
              <a:lstStyle/>
              <a:p>
                <a:r>
                  <a:rPr lang="en-AU">
                    <a:noFill/>
                  </a:rPr>
                  <a:t> </a:t>
                </a:r>
              </a:p>
            </p:txBody>
          </p:sp>
        </mc:Fallback>
      </mc:AlternateContent>
      <p:sp>
        <p:nvSpPr>
          <p:cNvPr id="2" name="Title 1">
            <a:extLst>
              <a:ext uri="{FF2B5EF4-FFF2-40B4-BE49-F238E27FC236}">
                <a16:creationId xmlns:a16="http://schemas.microsoft.com/office/drawing/2014/main" id="{5D1411AC-E977-74F2-B7D8-2BB13483F162}"/>
              </a:ext>
            </a:extLst>
          </p:cNvPr>
          <p:cNvSpPr>
            <a:spLocks noGrp="1"/>
          </p:cNvSpPr>
          <p:nvPr>
            <p:ph type="title"/>
          </p:nvPr>
        </p:nvSpPr>
        <p:spPr>
          <a:xfrm>
            <a:off x="771525" y="365125"/>
            <a:ext cx="10515600" cy="1325563"/>
          </a:xfrm>
          <a:noFill/>
        </p:spPr>
        <p:txBody>
          <a:bodyPr>
            <a:normAutofit/>
          </a:bodyPr>
          <a:lstStyle/>
          <a:p>
            <a:r>
              <a:rPr lang="en-AU" dirty="0"/>
              <a:t>Data generation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08A5F1-4F5C-F371-A5E4-1C7E901581D7}"/>
                  </a:ext>
                </a:extLst>
              </p:cNvPr>
              <p:cNvSpPr>
                <a:spLocks noGrp="1"/>
              </p:cNvSpPr>
              <p:nvPr>
                <p:ph idx="1"/>
              </p:nvPr>
            </p:nvSpPr>
            <p:spPr>
              <a:xfrm>
                <a:off x="622846" y="1290203"/>
                <a:ext cx="7096125" cy="2458609"/>
              </a:xfrm>
              <a:noFill/>
            </p:spPr>
            <p:txBody>
              <a:bodyPr>
                <a:noAutofit/>
              </a:bodyPr>
              <a:lstStyle/>
              <a:p>
                <a:r>
                  <a:rPr lang="en-AU" sz="2200" dirty="0"/>
                  <a:t>To simulate a sighting record, we sample </a:t>
                </a:r>
                <a14:m>
                  <m:oMath xmlns:m="http://schemas.openxmlformats.org/officeDocument/2006/math">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𝑛</m:t>
                        </m:r>
                      </m:e>
                      <m:sub>
                        <m:r>
                          <a:rPr lang="en-AU" sz="2200" b="0" i="1" smtClean="0">
                            <a:latin typeface="Cambria Math" panose="02040503050406030204" pitchFamily="18" charset="0"/>
                          </a:rPr>
                          <m:t>0</m:t>
                        </m:r>
                      </m:sub>
                    </m:sSub>
                  </m:oMath>
                </a14:m>
                <a:r>
                  <a:rPr lang="en-AU" sz="2200" dirty="0"/>
                  <a:t> detection probabilities, </a:t>
                </a:r>
                <a14:m>
                  <m:oMath xmlns:m="http://schemas.openxmlformats.org/officeDocument/2006/math">
                    <m:r>
                      <a:rPr lang="en-AU" sz="2200" b="0" i="1" smtClean="0">
                        <a:latin typeface="Cambria Math" panose="02040503050406030204" pitchFamily="18" charset="0"/>
                      </a:rPr>
                      <m:t>𝑟</m:t>
                    </m:r>
                    <m:r>
                      <a:rPr lang="en-AU" sz="2200" b="0" i="1" smtClean="0">
                        <a:latin typeface="Cambria Math" panose="02040503050406030204" pitchFamily="18" charset="0"/>
                      </a:rPr>
                      <m:t>={</m:t>
                    </m:r>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𝑟</m:t>
                        </m:r>
                      </m:e>
                      <m:sub>
                        <m:r>
                          <a:rPr lang="en-AU" sz="2200" b="0" i="1" smtClean="0">
                            <a:latin typeface="Cambria Math" panose="02040503050406030204" pitchFamily="18" charset="0"/>
                          </a:rPr>
                          <m:t>1</m:t>
                        </m:r>
                      </m:sub>
                    </m:sSub>
                    <m:r>
                      <a:rPr lang="en-AU" sz="2200" b="0" i="1" smtClean="0">
                        <a:latin typeface="Cambria Math" panose="02040503050406030204" pitchFamily="18" charset="0"/>
                      </a:rPr>
                      <m:t>,…,</m:t>
                    </m:r>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𝑟</m:t>
                        </m:r>
                      </m:e>
                      <m:sub>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𝑛</m:t>
                            </m:r>
                          </m:e>
                          <m:sub>
                            <m:r>
                              <a:rPr lang="en-AU" sz="2200" b="0" i="1" smtClean="0">
                                <a:latin typeface="Cambria Math" panose="02040503050406030204" pitchFamily="18" charset="0"/>
                              </a:rPr>
                              <m:t>0</m:t>
                            </m:r>
                          </m:sub>
                        </m:sSub>
                      </m:sub>
                    </m:sSub>
                    <m:r>
                      <a:rPr lang="en-AU" sz="2200" b="0" i="1" smtClean="0">
                        <a:latin typeface="Cambria Math" panose="02040503050406030204" pitchFamily="18" charset="0"/>
                      </a:rPr>
                      <m:t>}</m:t>
                    </m:r>
                  </m:oMath>
                </a14:m>
                <a:r>
                  <a:rPr lang="en-AU" sz="2200" dirty="0"/>
                  <a:t>, from a beta distribution, </a:t>
                </a:r>
                <a14:m>
                  <m:oMath xmlns:m="http://schemas.openxmlformats.org/officeDocument/2006/math">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𝑟</m:t>
                        </m:r>
                      </m:e>
                      <m:sub>
                        <m:r>
                          <a:rPr lang="en-AU" sz="2200" b="0" i="1" smtClean="0">
                            <a:latin typeface="Cambria Math" panose="02040503050406030204" pitchFamily="18" charset="0"/>
                          </a:rPr>
                          <m:t>𝑖</m:t>
                        </m:r>
                      </m:sub>
                    </m:sSub>
                    <m:r>
                      <a:rPr lang="en-AU" sz="2200" b="0" i="1" smtClean="0">
                        <a:latin typeface="Cambria Math" panose="02040503050406030204" pitchFamily="18" charset="0"/>
                      </a:rPr>
                      <m:t>~</m:t>
                    </m:r>
                    <m:r>
                      <m:rPr>
                        <m:sty m:val="p"/>
                      </m:rPr>
                      <a:rPr lang="en-AU" sz="2200" b="0" i="0" smtClean="0">
                        <a:latin typeface="Cambria Math" panose="02040503050406030204" pitchFamily="18" charset="0"/>
                      </a:rPr>
                      <m:t>Beta</m:t>
                    </m:r>
                    <m:d>
                      <m:dPr>
                        <m:ctrlPr>
                          <a:rPr lang="en-AU" sz="2200" b="0" i="1" smtClean="0">
                            <a:latin typeface="Cambria Math" panose="02040503050406030204" pitchFamily="18" charset="0"/>
                          </a:rPr>
                        </m:ctrlPr>
                      </m:dPr>
                      <m:e>
                        <m:r>
                          <a:rPr lang="en-AU" sz="2200" b="0" i="1" smtClean="0">
                            <a:latin typeface="Cambria Math" panose="02040503050406030204" pitchFamily="18" charset="0"/>
                          </a:rPr>
                          <m:t>𝜇</m:t>
                        </m:r>
                        <m:r>
                          <a:rPr lang="en-AU" sz="2200" b="0" i="1" smtClean="0">
                            <a:latin typeface="Cambria Math" panose="02040503050406030204" pitchFamily="18" charset="0"/>
                          </a:rPr>
                          <m:t>, </m:t>
                        </m:r>
                        <m:r>
                          <a:rPr lang="en-AU" sz="2200" b="0" i="1" smtClean="0">
                            <a:latin typeface="Cambria Math" panose="02040503050406030204" pitchFamily="18" charset="0"/>
                          </a:rPr>
                          <m:t>𝜎</m:t>
                        </m:r>
                      </m:e>
                    </m:d>
                    <m:r>
                      <a:rPr lang="en-AU" sz="2200" b="0" i="1" smtClean="0">
                        <a:latin typeface="Cambria Math" panose="02040503050406030204" pitchFamily="18" charset="0"/>
                      </a:rPr>
                      <m:t>.</m:t>
                    </m:r>
                  </m:oMath>
                </a14:m>
                <a:r>
                  <a:rPr lang="en-AU" sz="2200" dirty="0"/>
                  <a:t> </a:t>
                </a:r>
              </a:p>
              <a:p>
                <a:r>
                  <a:rPr lang="en-AU" sz="2200" dirty="0"/>
                  <a:t>We then sampled individual times of detection </a:t>
                </a:r>
                <a14:m>
                  <m:oMath xmlns:m="http://schemas.openxmlformats.org/officeDocument/2006/math">
                    <m:d>
                      <m:dPr>
                        <m:ctrlPr>
                          <a:rPr lang="en-AU" sz="2200" b="0" i="1" smtClean="0">
                            <a:latin typeface="Cambria Math" panose="02040503050406030204" pitchFamily="18" charset="0"/>
                          </a:rPr>
                        </m:ctrlPr>
                      </m:dPr>
                      <m:e>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𝑑</m:t>
                            </m:r>
                          </m:e>
                          <m:sub>
                            <m:r>
                              <a:rPr lang="en-AU" sz="2200" b="0" i="1" smtClean="0">
                                <a:latin typeface="Cambria Math" panose="02040503050406030204" pitchFamily="18" charset="0"/>
                              </a:rPr>
                              <m:t>𝑖</m:t>
                            </m:r>
                          </m:sub>
                        </m:sSub>
                      </m:e>
                    </m:d>
                  </m:oMath>
                </a14:m>
                <a:r>
                  <a:rPr lang="en-AU" sz="2200" dirty="0"/>
                  <a:t> from unique geometric distributions, </a:t>
                </a:r>
                <a14:m>
                  <m:oMath xmlns:m="http://schemas.openxmlformats.org/officeDocument/2006/math">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𝑑</m:t>
                        </m:r>
                      </m:e>
                      <m:sub>
                        <m:r>
                          <a:rPr lang="en-AU" sz="2200" b="0" i="1" smtClean="0">
                            <a:latin typeface="Cambria Math" panose="02040503050406030204" pitchFamily="18" charset="0"/>
                          </a:rPr>
                          <m:t>𝑖</m:t>
                        </m:r>
                      </m:sub>
                    </m:sSub>
                    <m:r>
                      <a:rPr lang="en-AU" sz="2200" b="0" i="1" smtClean="0">
                        <a:latin typeface="Cambria Math" panose="02040503050406030204" pitchFamily="18" charset="0"/>
                      </a:rPr>
                      <m:t>~</m:t>
                    </m:r>
                    <m:r>
                      <m:rPr>
                        <m:sty m:val="p"/>
                      </m:rPr>
                      <a:rPr lang="en-AU" sz="2200" b="0" i="0" smtClean="0">
                        <a:latin typeface="Cambria Math" panose="02040503050406030204" pitchFamily="18" charset="0"/>
                      </a:rPr>
                      <m:t>Geom</m:t>
                    </m:r>
                    <m:d>
                      <m:dPr>
                        <m:ctrlPr>
                          <a:rPr lang="en-AU" sz="2200" b="0" i="1" smtClean="0">
                            <a:latin typeface="Cambria Math" panose="02040503050406030204" pitchFamily="18" charset="0"/>
                          </a:rPr>
                        </m:ctrlPr>
                      </m:dPr>
                      <m:e>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𝑟</m:t>
                            </m:r>
                          </m:e>
                          <m:sub>
                            <m:r>
                              <a:rPr lang="en-AU" sz="2200" b="0" i="1" smtClean="0">
                                <a:latin typeface="Cambria Math" panose="02040503050406030204" pitchFamily="18" charset="0"/>
                              </a:rPr>
                              <m:t>𝑖</m:t>
                            </m:r>
                          </m:sub>
                        </m:sSub>
                      </m:e>
                    </m:d>
                    <m:r>
                      <a:rPr lang="en-AU" sz="2200" b="0" i="0" smtClean="0">
                        <a:latin typeface="Cambria Math" panose="02040503050406030204" pitchFamily="18" charset="0"/>
                      </a:rPr>
                      <m:t>.</m:t>
                    </m:r>
                  </m:oMath>
                </a14:m>
                <a:endParaRPr lang="en-AU" sz="2200" b="0" dirty="0"/>
              </a:p>
              <a:p>
                <a:r>
                  <a:rPr lang="en-AU" sz="2200" dirty="0"/>
                  <a:t>Finally, we tallied the number of </a:t>
                </a:r>
                <a14:m>
                  <m:oMath xmlns:m="http://schemas.openxmlformats.org/officeDocument/2006/math">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𝑑</m:t>
                        </m:r>
                      </m:e>
                      <m:sub>
                        <m:r>
                          <a:rPr lang="en-AU" sz="2200" b="0" i="1" smtClean="0">
                            <a:latin typeface="Cambria Math" panose="02040503050406030204" pitchFamily="18" charset="0"/>
                          </a:rPr>
                          <m:t>𝑖</m:t>
                        </m:r>
                      </m:sub>
                    </m:sSub>
                  </m:oMath>
                </a14:m>
                <a:r>
                  <a:rPr lang="en-AU" sz="2200" dirty="0"/>
                  <a:t> at each sampling period </a:t>
                </a:r>
                <a14:m>
                  <m:oMath xmlns:m="http://schemas.openxmlformats.org/officeDocument/2006/math">
                    <m:r>
                      <a:rPr lang="en-AU" sz="2200" b="0" i="1" smtClean="0">
                        <a:latin typeface="Cambria Math" panose="02040503050406030204" pitchFamily="18" charset="0"/>
                      </a:rPr>
                      <m:t>𝑡</m:t>
                    </m:r>
                  </m:oMath>
                </a14:m>
                <a:r>
                  <a:rPr lang="en-AU" sz="2200" dirty="0"/>
                  <a:t> to provide </a:t>
                </a:r>
                <a14:m>
                  <m:oMath xmlns:m="http://schemas.openxmlformats.org/officeDocument/2006/math">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𝑠</m:t>
                        </m:r>
                      </m:e>
                      <m:sub>
                        <m:r>
                          <a:rPr lang="en-AU" sz="2200" b="0" i="1" smtClean="0">
                            <a:latin typeface="Cambria Math" panose="02040503050406030204" pitchFamily="18" charset="0"/>
                          </a:rPr>
                          <m:t>𝑡</m:t>
                        </m:r>
                      </m:sub>
                    </m:sSub>
                  </m:oMath>
                </a14:m>
                <a:r>
                  <a:rPr lang="en-AU" sz="2200" dirty="0"/>
                  <a:t>.</a:t>
                </a:r>
              </a:p>
            </p:txBody>
          </p:sp>
        </mc:Choice>
        <mc:Fallback xmlns="">
          <p:sp>
            <p:nvSpPr>
              <p:cNvPr id="3" name="Content Placeholder 2">
                <a:extLst>
                  <a:ext uri="{FF2B5EF4-FFF2-40B4-BE49-F238E27FC236}">
                    <a16:creationId xmlns:a16="http://schemas.microsoft.com/office/drawing/2014/main" id="{1108A5F1-4F5C-F371-A5E4-1C7E901581D7}"/>
                  </a:ext>
                </a:extLst>
              </p:cNvPr>
              <p:cNvSpPr>
                <a:spLocks noGrp="1" noRot="1" noChangeAspect="1" noMove="1" noResize="1" noEditPoints="1" noAdjustHandles="1" noChangeArrowheads="1" noChangeShapeType="1" noTextEdit="1"/>
              </p:cNvSpPr>
              <p:nvPr>
                <p:ph idx="1"/>
              </p:nvPr>
            </p:nvSpPr>
            <p:spPr>
              <a:xfrm>
                <a:off x="622846" y="1290203"/>
                <a:ext cx="7096125" cy="2458609"/>
              </a:xfrm>
              <a:blipFill>
                <a:blip r:embed="rId4"/>
                <a:stretch>
                  <a:fillRect l="-945" t="-2978" b="-6203"/>
                </a:stretch>
              </a:blipFill>
            </p:spPr>
            <p:txBody>
              <a:bodyPr/>
              <a:lstStyle/>
              <a:p>
                <a:r>
                  <a:rPr lang="en-AU">
                    <a:noFill/>
                  </a:rPr>
                  <a:t> </a:t>
                </a:r>
              </a:p>
            </p:txBody>
          </p:sp>
        </mc:Fallback>
      </mc:AlternateContent>
      <p:pic>
        <p:nvPicPr>
          <p:cNvPr id="5" name="Picture 4">
            <a:extLst>
              <a:ext uri="{FF2B5EF4-FFF2-40B4-BE49-F238E27FC236}">
                <a16:creationId xmlns:a16="http://schemas.microsoft.com/office/drawing/2014/main" id="{CB7BF92F-326D-0A39-9A18-3440511F6D9E}"/>
              </a:ext>
            </a:extLst>
          </p:cNvPr>
          <p:cNvPicPr preferRelativeResize="0">
            <a:picLocks/>
          </p:cNvPicPr>
          <p:nvPr/>
        </p:nvPicPr>
        <p:blipFill>
          <a:blip r:embed="rId5">
            <a:extLst>
              <a:ext uri="{28A0092B-C50C-407E-A947-70E740481C1C}">
                <a14:useLocalDpi xmlns:a14="http://schemas.microsoft.com/office/drawing/2010/main" val="0"/>
              </a:ext>
            </a:extLst>
          </a:blip>
          <a:srcRect l="1074" t="780" b="-780"/>
          <a:stretch>
            <a:fillRect/>
          </a:stretch>
        </p:blipFill>
        <p:spPr>
          <a:xfrm>
            <a:off x="794264" y="3646798"/>
            <a:ext cx="7073385" cy="2716784"/>
          </a:xfrm>
          <a:prstGeom prst="rect">
            <a:avLst/>
          </a:prstGeom>
          <a:noFill/>
        </p:spPr>
      </p:pic>
      <p:sp>
        <p:nvSpPr>
          <p:cNvPr id="8" name="TextBox 7">
            <a:extLst>
              <a:ext uri="{FF2B5EF4-FFF2-40B4-BE49-F238E27FC236}">
                <a16:creationId xmlns:a16="http://schemas.microsoft.com/office/drawing/2014/main" id="{C13C8700-BA1C-724D-6C4B-F197E2EB0E2A}"/>
              </a:ext>
            </a:extLst>
          </p:cNvPr>
          <p:cNvSpPr txBox="1"/>
          <p:nvPr/>
        </p:nvSpPr>
        <p:spPr>
          <a:xfrm rot="16200000">
            <a:off x="-387875" y="4820524"/>
            <a:ext cx="2390775" cy="369332"/>
          </a:xfrm>
          <a:prstGeom prst="rect">
            <a:avLst/>
          </a:prstGeom>
          <a:noFill/>
        </p:spPr>
        <p:txBody>
          <a:bodyPr wrap="square" rtlCol="0">
            <a:spAutoFit/>
          </a:bodyPr>
          <a:lstStyle/>
          <a:p>
            <a:pPr algn="ctr"/>
            <a:r>
              <a:rPr lang="en-AU" dirty="0"/>
              <a:t>Number of detections</a:t>
            </a:r>
          </a:p>
        </p:txBody>
      </p:sp>
      <p:sp>
        <p:nvSpPr>
          <p:cNvPr id="35" name="Rectangle 34">
            <a:extLst>
              <a:ext uri="{FF2B5EF4-FFF2-40B4-BE49-F238E27FC236}">
                <a16:creationId xmlns:a16="http://schemas.microsoft.com/office/drawing/2014/main" id="{BC172EC1-6CCA-1FF8-25AE-5EFE8D751CC7}"/>
              </a:ext>
            </a:extLst>
          </p:cNvPr>
          <p:cNvSpPr/>
          <p:nvPr/>
        </p:nvSpPr>
        <p:spPr>
          <a:xfrm flipH="1">
            <a:off x="1575664" y="5490535"/>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a:extLst>
              <a:ext uri="{FF2B5EF4-FFF2-40B4-BE49-F238E27FC236}">
                <a16:creationId xmlns:a16="http://schemas.microsoft.com/office/drawing/2014/main" id="{529D707A-DCC7-3929-856B-F7466DB33A29}"/>
              </a:ext>
            </a:extLst>
          </p:cNvPr>
          <p:cNvSpPr/>
          <p:nvPr/>
        </p:nvSpPr>
        <p:spPr>
          <a:xfrm>
            <a:off x="1575568" y="5333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E05F2B75-9551-7A26-BE58-C320BD6F22AA}"/>
              </a:ext>
            </a:extLst>
          </p:cNvPr>
          <p:cNvSpPr/>
          <p:nvPr/>
        </p:nvSpPr>
        <p:spPr>
          <a:xfrm>
            <a:off x="1900140" y="5487474"/>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04067734-D07B-DBEA-966C-3279F0E6F17A}"/>
              </a:ext>
            </a:extLst>
          </p:cNvPr>
          <p:cNvSpPr/>
          <p:nvPr/>
        </p:nvSpPr>
        <p:spPr>
          <a:xfrm>
            <a:off x="1575568" y="5012557"/>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Rectangle 44">
            <a:extLst>
              <a:ext uri="{FF2B5EF4-FFF2-40B4-BE49-F238E27FC236}">
                <a16:creationId xmlns:a16="http://schemas.microsoft.com/office/drawing/2014/main" id="{32E1C28D-925A-9F55-7E43-854344F5C8E0}"/>
              </a:ext>
            </a:extLst>
          </p:cNvPr>
          <p:cNvSpPr/>
          <p:nvPr/>
        </p:nvSpPr>
        <p:spPr>
          <a:xfrm flipH="1">
            <a:off x="1899689" y="5329894"/>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69648297-E276-9546-6180-9F870C72DBDE}"/>
              </a:ext>
            </a:extLst>
          </p:cNvPr>
          <p:cNvSpPr/>
          <p:nvPr/>
        </p:nvSpPr>
        <p:spPr>
          <a:xfrm>
            <a:off x="1575568" y="517149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Rectangle 46">
            <a:extLst>
              <a:ext uri="{FF2B5EF4-FFF2-40B4-BE49-F238E27FC236}">
                <a16:creationId xmlns:a16="http://schemas.microsoft.com/office/drawing/2014/main" id="{9F46600A-E3CA-9156-811F-F77F337C7914}"/>
              </a:ext>
            </a:extLst>
          </p:cNvPr>
          <p:cNvSpPr/>
          <p:nvPr/>
        </p:nvSpPr>
        <p:spPr>
          <a:xfrm>
            <a:off x="1899689" y="5171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63DB7721-34F8-3878-1C73-DC4A914BA2EB}"/>
              </a:ext>
            </a:extLst>
          </p:cNvPr>
          <p:cNvSpPr/>
          <p:nvPr/>
        </p:nvSpPr>
        <p:spPr>
          <a:xfrm>
            <a:off x="1900734" y="4847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162C9F0D-9C6D-A0B1-C89D-F45B77FDBEB2}"/>
              </a:ext>
            </a:extLst>
          </p:cNvPr>
          <p:cNvSpPr/>
          <p:nvPr/>
        </p:nvSpPr>
        <p:spPr>
          <a:xfrm>
            <a:off x="3819752" y="5483595"/>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0969D36E-3BD6-9A1B-66F2-812CA3AAC28B}"/>
              </a:ext>
            </a:extLst>
          </p:cNvPr>
          <p:cNvSpPr/>
          <p:nvPr/>
        </p:nvSpPr>
        <p:spPr>
          <a:xfrm>
            <a:off x="2870419" y="516488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1A2F10CD-6498-5DA9-8D22-E5BA0ECE174B}"/>
              </a:ext>
            </a:extLst>
          </p:cNvPr>
          <p:cNvSpPr/>
          <p:nvPr/>
        </p:nvSpPr>
        <p:spPr>
          <a:xfrm>
            <a:off x="4142372" y="5483652"/>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a:extLst>
              <a:ext uri="{FF2B5EF4-FFF2-40B4-BE49-F238E27FC236}">
                <a16:creationId xmlns:a16="http://schemas.microsoft.com/office/drawing/2014/main" id="{D9DD1CD0-1474-0537-3B95-25BE5ECBCD5C}"/>
              </a:ext>
            </a:extLst>
          </p:cNvPr>
          <p:cNvSpPr/>
          <p:nvPr/>
        </p:nvSpPr>
        <p:spPr>
          <a:xfrm>
            <a:off x="2221668" y="5485068"/>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E8A1F056-8265-73CF-4102-BA4FEC4638AD}"/>
              </a:ext>
            </a:extLst>
          </p:cNvPr>
          <p:cNvSpPr/>
          <p:nvPr/>
        </p:nvSpPr>
        <p:spPr>
          <a:xfrm>
            <a:off x="1899510" y="4523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id="{E0F59E01-2541-09AC-96F4-F36D5A7A43B2}"/>
              </a:ext>
            </a:extLst>
          </p:cNvPr>
          <p:cNvSpPr/>
          <p:nvPr/>
        </p:nvSpPr>
        <p:spPr>
          <a:xfrm>
            <a:off x="2870419" y="5487303"/>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54">
            <a:extLst>
              <a:ext uri="{FF2B5EF4-FFF2-40B4-BE49-F238E27FC236}">
                <a16:creationId xmlns:a16="http://schemas.microsoft.com/office/drawing/2014/main" id="{9B4CC9F0-CC27-B98C-04ED-D3C88A25E734}"/>
              </a:ext>
            </a:extLst>
          </p:cNvPr>
          <p:cNvSpPr/>
          <p:nvPr/>
        </p:nvSpPr>
        <p:spPr>
          <a:xfrm>
            <a:off x="1900734" y="468569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55">
            <a:extLst>
              <a:ext uri="{FF2B5EF4-FFF2-40B4-BE49-F238E27FC236}">
                <a16:creationId xmlns:a16="http://schemas.microsoft.com/office/drawing/2014/main" id="{33123FCD-CE0E-AC44-00ED-0BCDC915F32F}"/>
              </a:ext>
            </a:extLst>
          </p:cNvPr>
          <p:cNvSpPr/>
          <p:nvPr/>
        </p:nvSpPr>
        <p:spPr>
          <a:xfrm>
            <a:off x="1575568" y="405471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a:extLst>
              <a:ext uri="{FF2B5EF4-FFF2-40B4-BE49-F238E27FC236}">
                <a16:creationId xmlns:a16="http://schemas.microsoft.com/office/drawing/2014/main" id="{5091E330-86CE-E3AF-70F9-751C2A91AA8D}"/>
              </a:ext>
            </a:extLst>
          </p:cNvPr>
          <p:cNvSpPr/>
          <p:nvPr/>
        </p:nvSpPr>
        <p:spPr>
          <a:xfrm>
            <a:off x="3193039" y="5483595"/>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a:extLst>
              <a:ext uri="{FF2B5EF4-FFF2-40B4-BE49-F238E27FC236}">
                <a16:creationId xmlns:a16="http://schemas.microsoft.com/office/drawing/2014/main" id="{1A01C38C-6C70-D424-855C-3A44DB3FB7A7}"/>
              </a:ext>
            </a:extLst>
          </p:cNvPr>
          <p:cNvSpPr/>
          <p:nvPr/>
        </p:nvSpPr>
        <p:spPr>
          <a:xfrm>
            <a:off x="1575568" y="4379030"/>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a:extLst>
              <a:ext uri="{FF2B5EF4-FFF2-40B4-BE49-F238E27FC236}">
                <a16:creationId xmlns:a16="http://schemas.microsoft.com/office/drawing/2014/main" id="{400C9254-AEED-DAA2-A00E-9EA02D884FAF}"/>
              </a:ext>
            </a:extLst>
          </p:cNvPr>
          <p:cNvSpPr/>
          <p:nvPr/>
        </p:nvSpPr>
        <p:spPr>
          <a:xfrm>
            <a:off x="2550951" y="5487303"/>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ectangle 59">
            <a:extLst>
              <a:ext uri="{FF2B5EF4-FFF2-40B4-BE49-F238E27FC236}">
                <a16:creationId xmlns:a16="http://schemas.microsoft.com/office/drawing/2014/main" id="{66F5F1EF-F1D3-5D58-F7FB-BF383B46C12D}"/>
              </a:ext>
            </a:extLst>
          </p:cNvPr>
          <p:cNvSpPr/>
          <p:nvPr/>
        </p:nvSpPr>
        <p:spPr>
          <a:xfrm>
            <a:off x="1899689" y="500906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Rectangle 60">
            <a:extLst>
              <a:ext uri="{FF2B5EF4-FFF2-40B4-BE49-F238E27FC236}">
                <a16:creationId xmlns:a16="http://schemas.microsoft.com/office/drawing/2014/main" id="{6F669216-DFF6-9324-386A-61A5BDB398B3}"/>
              </a:ext>
            </a:extLst>
          </p:cNvPr>
          <p:cNvSpPr/>
          <p:nvPr/>
        </p:nvSpPr>
        <p:spPr>
          <a:xfrm>
            <a:off x="1575568" y="4216522"/>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Rectangle 61">
            <a:extLst>
              <a:ext uri="{FF2B5EF4-FFF2-40B4-BE49-F238E27FC236}">
                <a16:creationId xmlns:a16="http://schemas.microsoft.com/office/drawing/2014/main" id="{E64C6A04-562F-F8AC-BDD8-43EB953C7523}"/>
              </a:ext>
            </a:extLst>
          </p:cNvPr>
          <p:cNvSpPr/>
          <p:nvPr/>
        </p:nvSpPr>
        <p:spPr>
          <a:xfrm>
            <a:off x="1575568" y="454081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Rectangle 62">
            <a:extLst>
              <a:ext uri="{FF2B5EF4-FFF2-40B4-BE49-F238E27FC236}">
                <a16:creationId xmlns:a16="http://schemas.microsoft.com/office/drawing/2014/main" id="{F3D22F3B-2C6D-83EB-A1C3-2038B7801CF0}"/>
              </a:ext>
            </a:extLst>
          </p:cNvPr>
          <p:cNvSpPr/>
          <p:nvPr/>
        </p:nvSpPr>
        <p:spPr>
          <a:xfrm>
            <a:off x="1575568" y="4701452"/>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Rectangle 63">
            <a:extLst>
              <a:ext uri="{FF2B5EF4-FFF2-40B4-BE49-F238E27FC236}">
                <a16:creationId xmlns:a16="http://schemas.microsoft.com/office/drawing/2014/main" id="{135166D2-2A62-ECCA-3486-D240A1961D2F}"/>
              </a:ext>
            </a:extLst>
          </p:cNvPr>
          <p:cNvSpPr/>
          <p:nvPr/>
        </p:nvSpPr>
        <p:spPr>
          <a:xfrm>
            <a:off x="1575568" y="3896696"/>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Rectangle 64">
            <a:extLst>
              <a:ext uri="{FF2B5EF4-FFF2-40B4-BE49-F238E27FC236}">
                <a16:creationId xmlns:a16="http://schemas.microsoft.com/office/drawing/2014/main" id="{CF1BB45D-4C60-19EC-9BEF-365D8C08B251}"/>
              </a:ext>
            </a:extLst>
          </p:cNvPr>
          <p:cNvSpPr/>
          <p:nvPr/>
        </p:nvSpPr>
        <p:spPr>
          <a:xfrm>
            <a:off x="1573729" y="4854303"/>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99F28E83-6BE0-9D06-3CC1-C2FA30EDA24B}"/>
              </a:ext>
            </a:extLst>
          </p:cNvPr>
          <p:cNvSpPr/>
          <p:nvPr/>
        </p:nvSpPr>
        <p:spPr>
          <a:xfrm>
            <a:off x="7353801" y="5502645"/>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5CC6A013-E1BD-2076-CF7B-E9FDCE96D117}"/>
              </a:ext>
            </a:extLst>
          </p:cNvPr>
          <p:cNvSpPr/>
          <p:nvPr/>
        </p:nvSpPr>
        <p:spPr>
          <a:xfrm>
            <a:off x="2873571" y="5326358"/>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66685929-47C7-6D17-03D5-F789A1368382}"/>
              </a:ext>
            </a:extLst>
          </p:cNvPr>
          <p:cNvSpPr/>
          <p:nvPr/>
        </p:nvSpPr>
        <p:spPr>
          <a:xfrm>
            <a:off x="2550951" y="5331824"/>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E26B0CE0-173C-0A57-BC12-458A18F7C555}"/>
              </a:ext>
            </a:extLst>
          </p:cNvPr>
          <p:cNvSpPr/>
          <p:nvPr/>
        </p:nvSpPr>
        <p:spPr>
          <a:xfrm>
            <a:off x="2550950" y="5177419"/>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AC033561-4495-2793-81BF-C76BFE035386}"/>
              </a:ext>
            </a:extLst>
          </p:cNvPr>
          <p:cNvSpPr/>
          <p:nvPr/>
        </p:nvSpPr>
        <p:spPr>
          <a:xfrm>
            <a:off x="2221667" y="5325474"/>
            <a:ext cx="281061" cy="162000"/>
          </a:xfrm>
          <a:prstGeom prst="rect">
            <a:avLst/>
          </a:prstGeom>
          <a:solidFill>
            <a:srgbClr val="000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A156C07-7D7B-6EC7-9941-A8E00F08AB77}"/>
                  </a:ext>
                </a:extLst>
              </p:cNvPr>
              <p:cNvSpPr txBox="1"/>
              <p:nvPr/>
            </p:nvSpPr>
            <p:spPr>
              <a:xfrm>
                <a:off x="3962590" y="5912811"/>
                <a:ext cx="2247452" cy="369332"/>
              </a:xfrm>
              <a:prstGeom prst="rect">
                <a:avLst/>
              </a:prstGeom>
              <a:noFill/>
            </p:spPr>
            <p:txBody>
              <a:bodyPr wrap="square" rtlCol="0">
                <a:spAutoFit/>
              </a:bodyPr>
              <a:lstStyle/>
              <a:p>
                <a:r>
                  <a:rPr lang="en-AU" dirty="0"/>
                  <a:t>Sampling period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𝑡</m:t>
                    </m:r>
                    <m:r>
                      <a:rPr lang="en-AU" b="0" i="1" smtClean="0">
                        <a:latin typeface="Cambria Math" panose="02040503050406030204" pitchFamily="18" charset="0"/>
                      </a:rPr>
                      <m:t>)</m:t>
                    </m:r>
                  </m:oMath>
                </a14:m>
                <a:endParaRPr lang="en-AU" dirty="0"/>
              </a:p>
            </p:txBody>
          </p:sp>
        </mc:Choice>
        <mc:Fallback xmlns="">
          <p:sp>
            <p:nvSpPr>
              <p:cNvPr id="20" name="TextBox 19">
                <a:extLst>
                  <a:ext uri="{FF2B5EF4-FFF2-40B4-BE49-F238E27FC236}">
                    <a16:creationId xmlns:a16="http://schemas.microsoft.com/office/drawing/2014/main" id="{3A156C07-7D7B-6EC7-9941-A8E00F08AB77}"/>
                  </a:ext>
                </a:extLst>
              </p:cNvPr>
              <p:cNvSpPr txBox="1">
                <a:spLocks noRot="1" noChangeAspect="1" noMove="1" noResize="1" noEditPoints="1" noAdjustHandles="1" noChangeArrowheads="1" noChangeShapeType="1" noTextEdit="1"/>
              </p:cNvSpPr>
              <p:nvPr/>
            </p:nvSpPr>
            <p:spPr>
              <a:xfrm>
                <a:off x="3962590" y="5912811"/>
                <a:ext cx="2247452" cy="369332"/>
              </a:xfrm>
              <a:prstGeom prst="rect">
                <a:avLst/>
              </a:prstGeom>
              <a:blipFill>
                <a:blip r:embed="rId6"/>
                <a:stretch>
                  <a:fillRect l="-2168" t="-8197" b="-26230"/>
                </a:stretch>
              </a:blipFill>
            </p:spPr>
            <p:txBody>
              <a:bodyPr/>
              <a:lstStyle/>
              <a:p>
                <a:r>
                  <a:rPr lang="en-AU">
                    <a:noFill/>
                  </a:rPr>
                  <a:t> </a:t>
                </a:r>
              </a:p>
            </p:txBody>
          </p:sp>
        </mc:Fallback>
      </mc:AlternateContent>
      <p:sp>
        <p:nvSpPr>
          <p:cNvPr id="6" name="Slide Number Placeholder 5">
            <a:extLst>
              <a:ext uri="{FF2B5EF4-FFF2-40B4-BE49-F238E27FC236}">
                <a16:creationId xmlns:a16="http://schemas.microsoft.com/office/drawing/2014/main" id="{CA731C74-1A4F-872A-012B-86EA0A9A9D80}"/>
              </a:ext>
            </a:extLst>
          </p:cNvPr>
          <p:cNvSpPr>
            <a:spLocks noGrp="1"/>
          </p:cNvSpPr>
          <p:nvPr>
            <p:ph type="sldNum" sz="quarter" idx="12"/>
          </p:nvPr>
        </p:nvSpPr>
        <p:spPr>
          <a:xfrm>
            <a:off x="9448800" y="6488668"/>
            <a:ext cx="2743200" cy="365125"/>
          </a:xfrm>
        </p:spPr>
        <p:txBody>
          <a:bodyPr/>
          <a:lstStyle/>
          <a:p>
            <a:r>
              <a:rPr lang="en-AU" sz="1600" dirty="0">
                <a:solidFill>
                  <a:schemeClr val="bg1"/>
                </a:solidFill>
              </a:rPr>
              <a:t>10</a:t>
            </a:r>
            <a:endParaRPr lang="en-AU" dirty="0">
              <a:solidFill>
                <a:schemeClr val="bg1"/>
              </a:solidFill>
            </a:endParaRPr>
          </a:p>
        </p:txBody>
      </p:sp>
      <p:sp>
        <p:nvSpPr>
          <p:cNvPr id="9" name="TextBox 8">
            <a:extLst>
              <a:ext uri="{FF2B5EF4-FFF2-40B4-BE49-F238E27FC236}">
                <a16:creationId xmlns:a16="http://schemas.microsoft.com/office/drawing/2014/main" id="{3B62C31A-E1A1-CF04-18B9-8574B27A0EF7}"/>
              </a:ext>
            </a:extLst>
          </p:cNvPr>
          <p:cNvSpPr txBox="1"/>
          <p:nvPr/>
        </p:nvSpPr>
        <p:spPr>
          <a:xfrm>
            <a:off x="0" y="6488668"/>
            <a:ext cx="5181600" cy="369332"/>
          </a:xfrm>
          <a:prstGeom prst="rect">
            <a:avLst/>
          </a:prstGeom>
          <a:noFill/>
        </p:spPr>
        <p:txBody>
          <a:bodyPr wrap="square" rtlCol="0">
            <a:spAutoFit/>
          </a:bodyPr>
          <a:lstStyle/>
          <a:p>
            <a:r>
              <a:rPr lang="en-AU" dirty="0">
                <a:solidFill>
                  <a:schemeClr val="bg1"/>
                </a:solidFill>
              </a:rPr>
              <a:t>Sean Martin | Queensland University of Technology</a:t>
            </a:r>
          </a:p>
        </p:txBody>
      </p:sp>
      <p:sp>
        <p:nvSpPr>
          <p:cNvPr id="13" name="TextBox 12">
            <a:extLst>
              <a:ext uri="{FF2B5EF4-FFF2-40B4-BE49-F238E27FC236}">
                <a16:creationId xmlns:a16="http://schemas.microsoft.com/office/drawing/2014/main" id="{D676E352-2D61-AB91-58C9-807CD7350699}"/>
              </a:ext>
            </a:extLst>
          </p:cNvPr>
          <p:cNvSpPr txBox="1"/>
          <p:nvPr/>
        </p:nvSpPr>
        <p:spPr>
          <a:xfrm>
            <a:off x="7897903" y="1071824"/>
            <a:ext cx="2061883" cy="646331"/>
          </a:xfrm>
          <a:prstGeom prst="rect">
            <a:avLst/>
          </a:prstGeom>
          <a:noFill/>
        </p:spPr>
        <p:txBody>
          <a:bodyPr wrap="square" rtlCol="0">
            <a:spAutoFit/>
          </a:bodyPr>
          <a:lstStyle/>
          <a:p>
            <a:r>
              <a:rPr lang="en-AU" u="sng" dirty="0"/>
              <a:t>Slide variables:</a:t>
            </a:r>
          </a:p>
          <a:p>
            <a:endParaRPr lang="en-AU" dirty="0"/>
          </a:p>
        </p:txBody>
      </p:sp>
    </p:spTree>
    <p:extLst>
      <p:ext uri="{BB962C8B-B14F-4D97-AF65-F5344CB8AC3E}">
        <p14:creationId xmlns:p14="http://schemas.microsoft.com/office/powerpoint/2010/main" val="2827121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11902</TotalTime>
  <Words>3239</Words>
  <Application>Microsoft Office PowerPoint</Application>
  <PresentationFormat>Widescreen</PresentationFormat>
  <Paragraphs>410</Paragraphs>
  <Slides>29</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Aptos</vt:lpstr>
      <vt:lpstr>Aptos Display</vt:lpstr>
      <vt:lpstr>Arial</vt:lpstr>
      <vt:lpstr>Cambria Math</vt:lpstr>
      <vt:lpstr>Office Theme</vt:lpstr>
      <vt:lpstr>Accounting for variation in detection probability when inferring eradication</vt:lpstr>
      <vt:lpstr>Motivation</vt:lpstr>
      <vt:lpstr>The challenge</vt:lpstr>
      <vt:lpstr>The challenge</vt:lpstr>
      <vt:lpstr>PowerPoint Presentation</vt:lpstr>
      <vt:lpstr>Aims</vt:lpstr>
      <vt:lpstr>Sighting records</vt:lpstr>
      <vt:lpstr>Data generation</vt:lpstr>
      <vt:lpstr>Data generation</vt:lpstr>
      <vt:lpstr>Data generation</vt:lpstr>
      <vt:lpstr>Deriving eradication inference model</vt:lpstr>
      <vt:lpstr>PowerPoint Presentation</vt:lpstr>
      <vt:lpstr>Testing the influence of detection heterogeneity on error rates</vt:lpstr>
      <vt:lpstr>Testing the influence of variation in detection on error rates</vt:lpstr>
      <vt:lpstr>What have we learned so far?</vt:lpstr>
      <vt:lpstr>Can we allow for variation in detection probabilities in an eradication inference model?</vt:lpstr>
      <vt:lpstr>Can we allow for variation in detection probabilities in an eradication inference model?</vt:lpstr>
      <vt:lpstr>ABC-SMC description</vt:lpstr>
      <vt:lpstr>Can we allow for variation in detection probabilities in an eradication inference model?</vt:lpstr>
      <vt:lpstr>The outcome</vt:lpstr>
      <vt:lpstr>Limitations</vt:lpstr>
      <vt:lpstr>Conclusions</vt:lpstr>
      <vt:lpstr>Acknowledgements and thanks</vt:lpstr>
      <vt:lpstr>Bayesian model</vt:lpstr>
      <vt:lpstr>Data generation</vt:lpstr>
      <vt:lpstr>The influence of heterogeneity on expected cost incurred by errors</vt:lpstr>
      <vt:lpstr>Methods</vt:lpstr>
      <vt:lpstr>Sighting records</vt:lpstr>
      <vt:lpstr>Is variation in detection probabilities really a problem?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Sean Martin</dc:creator>
  <cp:lastModifiedBy>Sean Martin</cp:lastModifiedBy>
  <cp:revision>1</cp:revision>
  <dcterms:created xsi:type="dcterms:W3CDTF">2025-10-26T23:24:55Z</dcterms:created>
  <dcterms:modified xsi:type="dcterms:W3CDTF">2025-11-24T03:57:16Z</dcterms:modified>
</cp:coreProperties>
</file>